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20"/>
  </p:notesMasterIdLst>
  <p:handoutMasterIdLst>
    <p:handoutMasterId r:id="rId21"/>
  </p:handoutMasterIdLst>
  <p:sldIdLst>
    <p:sldId id="289" r:id="rId5"/>
    <p:sldId id="291" r:id="rId6"/>
    <p:sldId id="292" r:id="rId7"/>
    <p:sldId id="297" r:id="rId8"/>
    <p:sldId id="298" r:id="rId9"/>
    <p:sldId id="301" r:id="rId10"/>
    <p:sldId id="299" r:id="rId11"/>
    <p:sldId id="306" r:id="rId12"/>
    <p:sldId id="300" r:id="rId13"/>
    <p:sldId id="302" r:id="rId14"/>
    <p:sldId id="303" r:id="rId15"/>
    <p:sldId id="304" r:id="rId16"/>
    <p:sldId id="305" r:id="rId17"/>
    <p:sldId id="262" r:id="rId18"/>
    <p:sldId id="29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9A7C"/>
    <a:srgbClr val="DDCFC1"/>
    <a:srgbClr val="D3C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C29ADB-BE78-4090-8E71-E00590EC047A}" v="602" dt="2025-03-24T19:59:48.424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sson Markus" userId="620f5a6f-ebb1-40d8-bfaf-0704933423b4" providerId="ADAL" clId="{9AC29ADB-BE78-4090-8E71-E00590EC047A}"/>
    <pc:docChg chg="undo redo custSel addSld delSld modSld sldOrd">
      <pc:chgData name="Mattsson Markus" userId="620f5a6f-ebb1-40d8-bfaf-0704933423b4" providerId="ADAL" clId="{9AC29ADB-BE78-4090-8E71-E00590EC047A}" dt="2025-03-24T20:03:25.683" v="3491" actId="20577"/>
      <pc:docMkLst>
        <pc:docMk/>
      </pc:docMkLst>
      <pc:sldChg chg="del">
        <pc:chgData name="Mattsson Markus" userId="620f5a6f-ebb1-40d8-bfaf-0704933423b4" providerId="ADAL" clId="{9AC29ADB-BE78-4090-8E71-E00590EC047A}" dt="2025-03-17T07:47:10.046" v="1429" actId="47"/>
        <pc:sldMkLst>
          <pc:docMk/>
          <pc:sldMk cId="435195399" sldId="257"/>
        </pc:sldMkLst>
      </pc:sldChg>
      <pc:sldChg chg="del">
        <pc:chgData name="Mattsson Markus" userId="620f5a6f-ebb1-40d8-bfaf-0704933423b4" providerId="ADAL" clId="{9AC29ADB-BE78-4090-8E71-E00590EC047A}" dt="2025-03-17T07:47:12.660" v="1430" actId="47"/>
        <pc:sldMkLst>
          <pc:docMk/>
          <pc:sldMk cId="3666674671" sldId="261"/>
        </pc:sldMkLst>
      </pc:sldChg>
      <pc:sldChg chg="addSp delSp modSp mod ord modTransition setBg modAnim">
        <pc:chgData name="Mattsson Markus" userId="620f5a6f-ebb1-40d8-bfaf-0704933423b4" providerId="ADAL" clId="{9AC29ADB-BE78-4090-8E71-E00590EC047A}" dt="2025-03-19T16:41:59.538" v="3315" actId="14100"/>
        <pc:sldMkLst>
          <pc:docMk/>
          <pc:sldMk cId="1210802199" sldId="262"/>
        </pc:sldMkLst>
        <pc:spChg chg="mod">
          <ac:chgData name="Mattsson Markus" userId="620f5a6f-ebb1-40d8-bfaf-0704933423b4" providerId="ADAL" clId="{9AC29ADB-BE78-4090-8E71-E00590EC047A}" dt="2025-03-19T16:23:34.272" v="3211" actId="14100"/>
          <ac:spMkLst>
            <pc:docMk/>
            <pc:sldMk cId="1210802199" sldId="262"/>
            <ac:spMk id="2" creationId="{28BAC361-0D7A-DC05-86B5-6DD77D322F5B}"/>
          </ac:spMkLst>
        </pc:spChg>
        <pc:spChg chg="mod">
          <ac:chgData name="Mattsson Markus" userId="620f5a6f-ebb1-40d8-bfaf-0704933423b4" providerId="ADAL" clId="{9AC29ADB-BE78-4090-8E71-E00590EC047A}" dt="2025-03-19T16:30:31.480" v="3219" actId="108"/>
          <ac:spMkLst>
            <pc:docMk/>
            <pc:sldMk cId="1210802199" sldId="262"/>
            <ac:spMk id="3" creationId="{1BE98EFF-197D-3136-70B9-7BBD30A48931}"/>
          </ac:spMkLst>
        </pc:spChg>
        <pc:spChg chg="add del mod">
          <ac:chgData name="Mattsson Markus" userId="620f5a6f-ebb1-40d8-bfaf-0704933423b4" providerId="ADAL" clId="{9AC29ADB-BE78-4090-8E71-E00590EC047A}" dt="2025-03-19T16:21:34.653" v="3205" actId="207"/>
          <ac:spMkLst>
            <pc:docMk/>
            <pc:sldMk cId="1210802199" sldId="262"/>
            <ac:spMk id="5" creationId="{014636BA-5FE9-A8B9-C15E-0A08D731C6CA}"/>
          </ac:spMkLst>
        </pc:spChg>
        <pc:spChg chg="add del mod">
          <ac:chgData name="Mattsson Markus" userId="620f5a6f-ebb1-40d8-bfaf-0704933423b4" providerId="ADAL" clId="{9AC29ADB-BE78-4090-8E71-E00590EC047A}" dt="2025-03-19T16:21:51.273" v="3206" actId="1582"/>
          <ac:spMkLst>
            <pc:docMk/>
            <pc:sldMk cId="1210802199" sldId="262"/>
            <ac:spMk id="6" creationId="{73B8681D-D180-33D5-B484-27BF637CD8AF}"/>
          </ac:spMkLst>
        </pc:spChg>
        <pc:spChg chg="add del mod">
          <ac:chgData name="Mattsson Markus" userId="620f5a6f-ebb1-40d8-bfaf-0704933423b4" providerId="ADAL" clId="{9AC29ADB-BE78-4090-8E71-E00590EC047A}" dt="2025-03-19T16:21:34.653" v="3205" actId="207"/>
          <ac:spMkLst>
            <pc:docMk/>
            <pc:sldMk cId="1210802199" sldId="262"/>
            <ac:spMk id="7" creationId="{020D4A12-F268-2E58-9AAC-62282B20AF95}"/>
          </ac:spMkLst>
        </pc:spChg>
        <pc:grpChg chg="mod">
          <ac:chgData name="Mattsson Markus" userId="620f5a6f-ebb1-40d8-bfaf-0704933423b4" providerId="ADAL" clId="{9AC29ADB-BE78-4090-8E71-E00590EC047A}" dt="2025-03-19T16:32:35.853" v="3231" actId="1076"/>
          <ac:grpSpMkLst>
            <pc:docMk/>
            <pc:sldMk cId="1210802199" sldId="262"/>
            <ac:grpSpMk id="17" creationId="{66FC8D62-A250-DE15-DC8E-739DF52E44DB}"/>
          </ac:grpSpMkLst>
        </pc:grpChg>
        <pc:picChg chg="add mod">
          <ac:chgData name="Mattsson Markus" userId="620f5a6f-ebb1-40d8-bfaf-0704933423b4" providerId="ADAL" clId="{9AC29ADB-BE78-4090-8E71-E00590EC047A}" dt="2025-03-19T16:41:59.538" v="3315" actId="14100"/>
          <ac:picMkLst>
            <pc:docMk/>
            <pc:sldMk cId="1210802199" sldId="262"/>
            <ac:picMk id="8" creationId="{DE987AE4-EF94-D3E1-5350-69000E9F6695}"/>
          </ac:picMkLst>
        </pc:picChg>
        <pc:picChg chg="mod">
          <ac:chgData name="Mattsson Markus" userId="620f5a6f-ebb1-40d8-bfaf-0704933423b4" providerId="ADAL" clId="{9AC29ADB-BE78-4090-8E71-E00590EC047A}" dt="2025-03-19T16:37:21.480" v="3253" actId="1076"/>
          <ac:picMkLst>
            <pc:docMk/>
            <pc:sldMk cId="1210802199" sldId="262"/>
            <ac:picMk id="34" creationId="{E461669C-A7BA-D639-22CB-B5FBBE698B38}"/>
          </ac:picMkLst>
        </pc:picChg>
        <pc:inkChg chg="add mod">
          <ac:chgData name="Mattsson Markus" userId="620f5a6f-ebb1-40d8-bfaf-0704933423b4" providerId="ADAL" clId="{9AC29ADB-BE78-4090-8E71-E00590EC047A}" dt="2025-03-19T16:32:14.936" v="3230"/>
          <ac:inkMkLst>
            <pc:docMk/>
            <pc:sldMk cId="1210802199" sldId="262"/>
            <ac:inkMk id="15" creationId="{17951CCE-E288-A252-A25E-7FE4C9B6AAE6}"/>
          </ac:inkMkLst>
        </pc:inkChg>
        <pc:inkChg chg="add mod">
          <ac:chgData name="Mattsson Markus" userId="620f5a6f-ebb1-40d8-bfaf-0704933423b4" providerId="ADAL" clId="{9AC29ADB-BE78-4090-8E71-E00590EC047A}" dt="2025-03-19T16:32:14.936" v="3230"/>
          <ac:inkMkLst>
            <pc:docMk/>
            <pc:sldMk cId="1210802199" sldId="262"/>
            <ac:inkMk id="16" creationId="{CEA48967-28E5-13F4-2C50-0A1E88B93C07}"/>
          </ac:inkMkLst>
        </pc:inkChg>
      </pc:sldChg>
      <pc:sldChg chg="del">
        <pc:chgData name="Mattsson Markus" userId="620f5a6f-ebb1-40d8-bfaf-0704933423b4" providerId="ADAL" clId="{9AC29ADB-BE78-4090-8E71-E00590EC047A}" dt="2025-03-17T07:46:49.571" v="1426" actId="47"/>
        <pc:sldMkLst>
          <pc:docMk/>
          <pc:sldMk cId="2737241225" sldId="263"/>
        </pc:sldMkLst>
      </pc:sldChg>
      <pc:sldChg chg="del">
        <pc:chgData name="Mattsson Markus" userId="620f5a6f-ebb1-40d8-bfaf-0704933423b4" providerId="ADAL" clId="{9AC29ADB-BE78-4090-8E71-E00590EC047A}" dt="2025-03-17T07:47:02.834" v="1428" actId="47"/>
        <pc:sldMkLst>
          <pc:docMk/>
          <pc:sldMk cId="837402205" sldId="264"/>
        </pc:sldMkLst>
      </pc:sldChg>
      <pc:sldChg chg="del">
        <pc:chgData name="Mattsson Markus" userId="620f5a6f-ebb1-40d8-bfaf-0704933423b4" providerId="ADAL" clId="{9AC29ADB-BE78-4090-8E71-E00590EC047A}" dt="2025-03-17T07:46:57.696" v="1427" actId="47"/>
        <pc:sldMkLst>
          <pc:docMk/>
          <pc:sldMk cId="729609147" sldId="265"/>
        </pc:sldMkLst>
      </pc:sldChg>
      <pc:sldChg chg="del">
        <pc:chgData name="Mattsson Markus" userId="620f5a6f-ebb1-40d8-bfaf-0704933423b4" providerId="ADAL" clId="{9AC29ADB-BE78-4090-8E71-E00590EC047A}" dt="2025-03-17T07:46:45.289" v="1425" actId="47"/>
        <pc:sldMkLst>
          <pc:docMk/>
          <pc:sldMk cId="643777997" sldId="266"/>
        </pc:sldMkLst>
      </pc:sldChg>
      <pc:sldChg chg="modSp del mod">
        <pc:chgData name="Mattsson Markus" userId="620f5a6f-ebb1-40d8-bfaf-0704933423b4" providerId="ADAL" clId="{9AC29ADB-BE78-4090-8E71-E00590EC047A}" dt="2025-03-19T16:35:03.864" v="3240" actId="47"/>
        <pc:sldMkLst>
          <pc:docMk/>
          <pc:sldMk cId="3604630649" sldId="267"/>
        </pc:sldMkLst>
      </pc:sldChg>
      <pc:sldChg chg="del">
        <pc:chgData name="Mattsson Markus" userId="620f5a6f-ebb1-40d8-bfaf-0704933423b4" providerId="ADAL" clId="{9AC29ADB-BE78-4090-8E71-E00590EC047A}" dt="2025-03-17T07:55:52.483" v="1638" actId="47"/>
        <pc:sldMkLst>
          <pc:docMk/>
          <pc:sldMk cId="4259977132" sldId="268"/>
        </pc:sldMkLst>
      </pc:sldChg>
      <pc:sldChg chg="modSp del mod modTransition">
        <pc:chgData name="Mattsson Markus" userId="620f5a6f-ebb1-40d8-bfaf-0704933423b4" providerId="ADAL" clId="{9AC29ADB-BE78-4090-8E71-E00590EC047A}" dt="2025-03-17T07:47:43.961" v="1476" actId="47"/>
        <pc:sldMkLst>
          <pc:docMk/>
          <pc:sldMk cId="821088003" sldId="276"/>
        </pc:sldMkLst>
      </pc:sldChg>
      <pc:sldChg chg="modSp del mod modTransition">
        <pc:chgData name="Mattsson Markus" userId="620f5a6f-ebb1-40d8-bfaf-0704933423b4" providerId="ADAL" clId="{9AC29ADB-BE78-4090-8E71-E00590EC047A}" dt="2025-03-17T07:54:03.787" v="1630" actId="47"/>
        <pc:sldMkLst>
          <pc:docMk/>
          <pc:sldMk cId="4242039281" sldId="283"/>
        </pc:sldMkLst>
      </pc:sldChg>
      <pc:sldChg chg="modSp del mod modTransition">
        <pc:chgData name="Mattsson Markus" userId="620f5a6f-ebb1-40d8-bfaf-0704933423b4" providerId="ADAL" clId="{9AC29ADB-BE78-4090-8E71-E00590EC047A}" dt="2025-03-17T07:47:42.054" v="1475" actId="47"/>
        <pc:sldMkLst>
          <pc:docMk/>
          <pc:sldMk cId="1038351183" sldId="288"/>
        </pc:sldMkLst>
      </pc:sldChg>
      <pc:sldChg chg="addSp modSp mod modTransition setBg modAnim">
        <pc:chgData name="Mattsson Markus" userId="620f5a6f-ebb1-40d8-bfaf-0704933423b4" providerId="ADAL" clId="{9AC29ADB-BE78-4090-8E71-E00590EC047A}" dt="2025-03-16T07:25:13.580" v="507" actId="1035"/>
        <pc:sldMkLst>
          <pc:docMk/>
          <pc:sldMk cId="3078994387" sldId="289"/>
        </pc:sldMkLst>
        <pc:spChg chg="add mod">
          <ac:chgData name="Mattsson Markus" userId="620f5a6f-ebb1-40d8-bfaf-0704933423b4" providerId="ADAL" clId="{9AC29ADB-BE78-4090-8E71-E00590EC047A}" dt="2025-03-16T07:25:13.580" v="507" actId="1035"/>
          <ac:spMkLst>
            <pc:docMk/>
            <pc:sldMk cId="3078994387" sldId="289"/>
            <ac:spMk id="2" creationId="{46EA3DCF-B8D9-F6CF-6BFD-86D2E619A973}"/>
          </ac:spMkLst>
        </pc:spChg>
        <pc:spChg chg="mod">
          <ac:chgData name="Mattsson Markus" userId="620f5a6f-ebb1-40d8-bfaf-0704933423b4" providerId="ADAL" clId="{9AC29ADB-BE78-4090-8E71-E00590EC047A}" dt="2025-03-09T11:17:02.093" v="137" actId="20577"/>
          <ac:spMkLst>
            <pc:docMk/>
            <pc:sldMk cId="3078994387" sldId="289"/>
            <ac:spMk id="9" creationId="{6FEC93CF-2672-7D78-F278-58C5E012E0DF}"/>
          </ac:spMkLst>
        </pc:spChg>
      </pc:sldChg>
      <pc:sldChg chg="addSp delSp modSp new mod ord modClrScheme chgLayout">
        <pc:chgData name="Mattsson Markus" userId="620f5a6f-ebb1-40d8-bfaf-0704933423b4" providerId="ADAL" clId="{9AC29ADB-BE78-4090-8E71-E00590EC047A}" dt="2025-03-19T16:43:12.183" v="3348"/>
        <pc:sldMkLst>
          <pc:docMk/>
          <pc:sldMk cId="2485998900" sldId="290"/>
        </pc:sldMkLst>
        <pc:spChg chg="add mod">
          <ac:chgData name="Mattsson Markus" userId="620f5a6f-ebb1-40d8-bfaf-0704933423b4" providerId="ADAL" clId="{9AC29ADB-BE78-4090-8E71-E00590EC047A}" dt="2025-03-19T16:43:12.183" v="3348"/>
          <ac:spMkLst>
            <pc:docMk/>
            <pc:sldMk cId="2485998900" sldId="290"/>
            <ac:spMk id="6" creationId="{D34CA01A-670C-86EC-994C-BD9BC9ABEE3F}"/>
          </ac:spMkLst>
        </pc:spChg>
      </pc:sldChg>
      <pc:sldChg chg="addSp delSp modSp add mod setBg">
        <pc:chgData name="Mattsson Markus" userId="620f5a6f-ebb1-40d8-bfaf-0704933423b4" providerId="ADAL" clId="{9AC29ADB-BE78-4090-8E71-E00590EC047A}" dt="2025-03-19T16:10:16.304" v="3035"/>
        <pc:sldMkLst>
          <pc:docMk/>
          <pc:sldMk cId="573628302" sldId="291"/>
        </pc:sldMkLst>
        <pc:spChg chg="add mod">
          <ac:chgData name="Mattsson Markus" userId="620f5a6f-ebb1-40d8-bfaf-0704933423b4" providerId="ADAL" clId="{9AC29ADB-BE78-4090-8E71-E00590EC047A}" dt="2025-03-17T07:54:44.224" v="1637" actId="20577"/>
          <ac:spMkLst>
            <pc:docMk/>
            <pc:sldMk cId="573628302" sldId="291"/>
            <ac:spMk id="2" creationId="{7D2912B9-B476-A6FB-296A-2E5486FDF6EC}"/>
          </ac:spMkLst>
        </pc:spChg>
        <pc:spChg chg="add mod">
          <ac:chgData name="Mattsson Markus" userId="620f5a6f-ebb1-40d8-bfaf-0704933423b4" providerId="ADAL" clId="{9AC29ADB-BE78-4090-8E71-E00590EC047A}" dt="2025-03-17T07:26:39.107" v="833" actId="2085"/>
          <ac:spMkLst>
            <pc:docMk/>
            <pc:sldMk cId="573628302" sldId="291"/>
            <ac:spMk id="3" creationId="{8B5E2943-91DC-542F-455D-3E08A4A3117A}"/>
          </ac:spMkLst>
        </pc:spChg>
        <pc:spChg chg="add mod">
          <ac:chgData name="Mattsson Markus" userId="620f5a6f-ebb1-40d8-bfaf-0704933423b4" providerId="ADAL" clId="{9AC29ADB-BE78-4090-8E71-E00590EC047A}" dt="2025-03-16T07:25:44.870" v="584" actId="1036"/>
          <ac:spMkLst>
            <pc:docMk/>
            <pc:sldMk cId="573628302" sldId="291"/>
            <ac:spMk id="7" creationId="{92707293-7444-49BB-D249-0E83309AB829}"/>
          </ac:spMkLst>
        </pc:spChg>
        <pc:picChg chg="mod">
          <ac:chgData name="Mattsson Markus" userId="620f5a6f-ebb1-40d8-bfaf-0704933423b4" providerId="ADAL" clId="{9AC29ADB-BE78-4090-8E71-E00590EC047A}" dt="2025-03-16T07:21:53.683" v="397" actId="1038"/>
          <ac:picMkLst>
            <pc:docMk/>
            <pc:sldMk cId="573628302" sldId="291"/>
            <ac:picMk id="5" creationId="{B2882373-B94C-9E05-3895-C9ACF37B96A1}"/>
          </ac:picMkLst>
        </pc:picChg>
      </pc:sldChg>
      <pc:sldChg chg="addSp delSp modSp add mod modTransition setBg">
        <pc:chgData name="Mattsson Markus" userId="620f5a6f-ebb1-40d8-bfaf-0704933423b4" providerId="ADAL" clId="{9AC29ADB-BE78-4090-8E71-E00590EC047A}" dt="2025-03-17T07:33:28.102" v="864" actId="1076"/>
        <pc:sldMkLst>
          <pc:docMk/>
          <pc:sldMk cId="1287367066" sldId="292"/>
        </pc:sldMkLst>
        <pc:spChg chg="add del mod">
          <ac:chgData name="Mattsson Markus" userId="620f5a6f-ebb1-40d8-bfaf-0704933423b4" providerId="ADAL" clId="{9AC29ADB-BE78-4090-8E71-E00590EC047A}" dt="2025-03-17T07:26:46.301" v="834" actId="2085"/>
          <ac:spMkLst>
            <pc:docMk/>
            <pc:sldMk cId="1287367066" sldId="292"/>
            <ac:spMk id="3" creationId="{30D52247-D202-A960-2E52-9804D66B49E1}"/>
          </ac:spMkLst>
        </pc:spChg>
        <pc:spChg chg="add mod">
          <ac:chgData name="Mattsson Markus" userId="620f5a6f-ebb1-40d8-bfaf-0704933423b4" providerId="ADAL" clId="{9AC29ADB-BE78-4090-8E71-E00590EC047A}" dt="2025-03-16T07:37:37.299" v="781" actId="20577"/>
          <ac:spMkLst>
            <pc:docMk/>
            <pc:sldMk cId="1287367066" sldId="292"/>
            <ac:spMk id="10" creationId="{0CF71C74-FC85-6C1E-F4C4-D05E77F5FE54}"/>
          </ac:spMkLst>
        </pc:spChg>
        <pc:picChg chg="add mod">
          <ac:chgData name="Mattsson Markus" userId="620f5a6f-ebb1-40d8-bfaf-0704933423b4" providerId="ADAL" clId="{9AC29ADB-BE78-4090-8E71-E00590EC047A}" dt="2025-03-17T07:33:28.102" v="864" actId="1076"/>
          <ac:picMkLst>
            <pc:docMk/>
            <pc:sldMk cId="1287367066" sldId="292"/>
            <ac:picMk id="1032" creationId="{CBAB712D-23BD-3448-F94E-18643D3F9AB8}"/>
          </ac:picMkLst>
        </pc:picChg>
      </pc:sldChg>
      <pc:sldChg chg="modSp add del mod modTransition setBg">
        <pc:chgData name="Mattsson Markus" userId="620f5a6f-ebb1-40d8-bfaf-0704933423b4" providerId="ADAL" clId="{9AC29ADB-BE78-4090-8E71-E00590EC047A}" dt="2025-03-16T07:36:09.420" v="737" actId="47"/>
        <pc:sldMkLst>
          <pc:docMk/>
          <pc:sldMk cId="112034092" sldId="293"/>
        </pc:sldMkLst>
      </pc:sldChg>
      <pc:sldChg chg="modSp add del mod modTransition">
        <pc:chgData name="Mattsson Markus" userId="620f5a6f-ebb1-40d8-bfaf-0704933423b4" providerId="ADAL" clId="{9AC29ADB-BE78-4090-8E71-E00590EC047A}" dt="2025-03-16T07:31:40.792" v="634" actId="47"/>
        <pc:sldMkLst>
          <pc:docMk/>
          <pc:sldMk cId="310197300" sldId="293"/>
        </pc:sldMkLst>
      </pc:sldChg>
      <pc:sldChg chg="add del modTransition setBg">
        <pc:chgData name="Mattsson Markus" userId="620f5a6f-ebb1-40d8-bfaf-0704933423b4" providerId="ADAL" clId="{9AC29ADB-BE78-4090-8E71-E00590EC047A}" dt="2025-03-17T07:53:17.852" v="1621" actId="47"/>
        <pc:sldMkLst>
          <pc:docMk/>
          <pc:sldMk cId="3712468327" sldId="294"/>
        </pc:sldMkLst>
      </pc:sldChg>
      <pc:sldChg chg="addSp delSp modSp add del mod modTransition setBg">
        <pc:chgData name="Mattsson Markus" userId="620f5a6f-ebb1-40d8-bfaf-0704933423b4" providerId="ADAL" clId="{9AC29ADB-BE78-4090-8E71-E00590EC047A}" dt="2025-03-17T07:53:15.390" v="1620" actId="47"/>
        <pc:sldMkLst>
          <pc:docMk/>
          <pc:sldMk cId="3702947366" sldId="295"/>
        </pc:sldMkLst>
      </pc:sldChg>
      <pc:sldChg chg="modSp add del mod modTransition setBg">
        <pc:chgData name="Mattsson Markus" userId="620f5a6f-ebb1-40d8-bfaf-0704933423b4" providerId="ADAL" clId="{9AC29ADB-BE78-4090-8E71-E00590EC047A}" dt="2025-03-17T07:50:54.218" v="1544" actId="47"/>
        <pc:sldMkLst>
          <pc:docMk/>
          <pc:sldMk cId="2087692982" sldId="296"/>
        </pc:sldMkLst>
      </pc:sldChg>
      <pc:sldChg chg="addSp modSp add mod modTransition setBg">
        <pc:chgData name="Mattsson Markus" userId="620f5a6f-ebb1-40d8-bfaf-0704933423b4" providerId="ADAL" clId="{9AC29ADB-BE78-4090-8E71-E00590EC047A}" dt="2025-03-17T07:38:03.628" v="1076" actId="20577"/>
        <pc:sldMkLst>
          <pc:docMk/>
          <pc:sldMk cId="878449434" sldId="297"/>
        </pc:sldMkLst>
        <pc:spChg chg="add mod">
          <ac:chgData name="Mattsson Markus" userId="620f5a6f-ebb1-40d8-bfaf-0704933423b4" providerId="ADAL" clId="{9AC29ADB-BE78-4090-8E71-E00590EC047A}" dt="2025-03-17T07:37:49.402" v="1055" actId="1076"/>
          <ac:spMkLst>
            <pc:docMk/>
            <pc:sldMk cId="878449434" sldId="297"/>
            <ac:spMk id="2" creationId="{8AF5B7BB-2425-DC4F-0E9C-39D7BE5D9658}"/>
          </ac:spMkLst>
        </pc:spChg>
        <pc:spChg chg="mod">
          <ac:chgData name="Mattsson Markus" userId="620f5a6f-ebb1-40d8-bfaf-0704933423b4" providerId="ADAL" clId="{9AC29ADB-BE78-4090-8E71-E00590EC047A}" dt="2025-03-17T07:34:13.651" v="913" actId="1037"/>
          <ac:spMkLst>
            <pc:docMk/>
            <pc:sldMk cId="878449434" sldId="297"/>
            <ac:spMk id="3" creationId="{D01695C9-1C36-FE0F-D859-DFD5659224BC}"/>
          </ac:spMkLst>
        </pc:spChg>
        <pc:spChg chg="add mod">
          <ac:chgData name="Mattsson Markus" userId="620f5a6f-ebb1-40d8-bfaf-0704933423b4" providerId="ADAL" clId="{9AC29ADB-BE78-4090-8E71-E00590EC047A}" dt="2025-03-17T07:38:03.628" v="1076" actId="20577"/>
          <ac:spMkLst>
            <pc:docMk/>
            <pc:sldMk cId="878449434" sldId="297"/>
            <ac:spMk id="4" creationId="{38AF58E1-6B95-EDCA-300F-ACC6D4CCF72A}"/>
          </ac:spMkLst>
        </pc:spChg>
        <pc:spChg chg="mod">
          <ac:chgData name="Mattsson Markus" userId="620f5a6f-ebb1-40d8-bfaf-0704933423b4" providerId="ADAL" clId="{9AC29ADB-BE78-4090-8E71-E00590EC047A}" dt="2025-03-17T07:34:13.651" v="913" actId="1037"/>
          <ac:spMkLst>
            <pc:docMk/>
            <pc:sldMk cId="878449434" sldId="297"/>
            <ac:spMk id="10" creationId="{84CFA4C8-40EA-2A61-A036-9B6509A8524C}"/>
          </ac:spMkLst>
        </pc:spChg>
        <pc:picChg chg="mod">
          <ac:chgData name="Mattsson Markus" userId="620f5a6f-ebb1-40d8-bfaf-0704933423b4" providerId="ADAL" clId="{9AC29ADB-BE78-4090-8E71-E00590EC047A}" dt="2025-03-17T07:34:20.977" v="962" actId="1037"/>
          <ac:picMkLst>
            <pc:docMk/>
            <pc:sldMk cId="878449434" sldId="297"/>
            <ac:picMk id="1032" creationId="{003F4B8F-4816-B7A3-A2D3-713242BC6BD5}"/>
          </ac:picMkLst>
        </pc:picChg>
      </pc:sldChg>
      <pc:sldChg chg="addSp delSp modSp add mod setBg">
        <pc:chgData name="Mattsson Markus" userId="620f5a6f-ebb1-40d8-bfaf-0704933423b4" providerId="ADAL" clId="{9AC29ADB-BE78-4090-8E71-E00590EC047A}" dt="2025-03-24T19:18:16.271" v="3409" actId="20577"/>
        <pc:sldMkLst>
          <pc:docMk/>
          <pc:sldMk cId="1818289229" sldId="298"/>
        </pc:sldMkLst>
        <pc:spChg chg="mod">
          <ac:chgData name="Mattsson Markus" userId="620f5a6f-ebb1-40d8-bfaf-0704933423b4" providerId="ADAL" clId="{9AC29ADB-BE78-4090-8E71-E00590EC047A}" dt="2025-03-17T07:39:15.345" v="1158" actId="14100"/>
          <ac:spMkLst>
            <pc:docMk/>
            <pc:sldMk cId="1818289229" sldId="298"/>
            <ac:spMk id="2" creationId="{47DAA2EB-FE26-CBE5-3636-D45D52D2EF7D}"/>
          </ac:spMkLst>
        </pc:spChg>
        <pc:spChg chg="mod">
          <ac:chgData name="Mattsson Markus" userId="620f5a6f-ebb1-40d8-bfaf-0704933423b4" providerId="ADAL" clId="{9AC29ADB-BE78-4090-8E71-E00590EC047A}" dt="2025-03-17T07:43:08.147" v="1336" actId="20577"/>
          <ac:spMkLst>
            <pc:docMk/>
            <pc:sldMk cId="1818289229" sldId="298"/>
            <ac:spMk id="4" creationId="{47406AF2-C449-211C-8518-5FF270BD220A}"/>
          </ac:spMkLst>
        </pc:spChg>
        <pc:graphicFrameChg chg="add mod modGraphic">
          <ac:chgData name="Mattsson Markus" userId="620f5a6f-ebb1-40d8-bfaf-0704933423b4" providerId="ADAL" clId="{9AC29ADB-BE78-4090-8E71-E00590EC047A}" dt="2025-03-24T19:17:53.592" v="3401" actId="20577"/>
          <ac:graphicFrameMkLst>
            <pc:docMk/>
            <pc:sldMk cId="1818289229" sldId="298"/>
            <ac:graphicFrameMk id="5" creationId="{91974385-C57A-510C-F054-B226C5AE0557}"/>
          </ac:graphicFrameMkLst>
        </pc:graphicFrameChg>
        <pc:graphicFrameChg chg="add mod modGraphic">
          <ac:chgData name="Mattsson Markus" userId="620f5a6f-ebb1-40d8-bfaf-0704933423b4" providerId="ADAL" clId="{9AC29ADB-BE78-4090-8E71-E00590EC047A}" dt="2025-03-24T19:18:16.271" v="3409" actId="20577"/>
          <ac:graphicFrameMkLst>
            <pc:docMk/>
            <pc:sldMk cId="1818289229" sldId="298"/>
            <ac:graphicFrameMk id="6" creationId="{7EBDE0B3-ED03-BDCA-116E-5781476ED0D4}"/>
          </ac:graphicFrameMkLst>
        </pc:graphicFrameChg>
      </pc:sldChg>
      <pc:sldChg chg="addSp modSp add mod setBg">
        <pc:chgData name="Mattsson Markus" userId="620f5a6f-ebb1-40d8-bfaf-0704933423b4" providerId="ADAL" clId="{9AC29ADB-BE78-4090-8E71-E00590EC047A}" dt="2025-03-24T19:17:44.941" v="3397" actId="20577"/>
        <pc:sldMkLst>
          <pc:docMk/>
          <pc:sldMk cId="955271863" sldId="299"/>
        </pc:sldMkLst>
        <pc:spChg chg="mod">
          <ac:chgData name="Mattsson Markus" userId="620f5a6f-ebb1-40d8-bfaf-0704933423b4" providerId="ADAL" clId="{9AC29ADB-BE78-4090-8E71-E00590EC047A}" dt="2025-03-17T07:39:44.211" v="1186" actId="1076"/>
          <ac:spMkLst>
            <pc:docMk/>
            <pc:sldMk cId="955271863" sldId="299"/>
            <ac:spMk id="2" creationId="{9F6596A3-951D-9CBB-5A1F-415C1E942918}"/>
          </ac:spMkLst>
        </pc:spChg>
        <pc:spChg chg="mod">
          <ac:chgData name="Mattsson Markus" userId="620f5a6f-ebb1-40d8-bfaf-0704933423b4" providerId="ADAL" clId="{9AC29ADB-BE78-4090-8E71-E00590EC047A}" dt="2025-03-17T08:14:52.277" v="1828" actId="20577"/>
          <ac:spMkLst>
            <pc:docMk/>
            <pc:sldMk cId="955271863" sldId="299"/>
            <ac:spMk id="4" creationId="{C008682B-AA20-0255-955C-77B698255401}"/>
          </ac:spMkLst>
        </pc:spChg>
        <pc:spChg chg="add mod">
          <ac:chgData name="Mattsson Markus" userId="620f5a6f-ebb1-40d8-bfaf-0704933423b4" providerId="ADAL" clId="{9AC29ADB-BE78-4090-8E71-E00590EC047A}" dt="2025-03-24T19:17:44.941" v="3397" actId="20577"/>
          <ac:spMkLst>
            <pc:docMk/>
            <pc:sldMk cId="955271863" sldId="299"/>
            <ac:spMk id="5" creationId="{70ED73CD-B37B-919C-0B7B-AE9207C79469}"/>
          </ac:spMkLst>
        </pc:spChg>
      </pc:sldChg>
      <pc:sldChg chg="addSp delSp modSp add mod setBg">
        <pc:chgData name="Mattsson Markus" userId="620f5a6f-ebb1-40d8-bfaf-0704933423b4" providerId="ADAL" clId="{9AC29ADB-BE78-4090-8E71-E00590EC047A}" dt="2025-03-24T19:56:09.780" v="3438" actId="242"/>
        <pc:sldMkLst>
          <pc:docMk/>
          <pc:sldMk cId="373296888" sldId="300"/>
        </pc:sldMkLst>
        <pc:spChg chg="mod">
          <ac:chgData name="Mattsson Markus" userId="620f5a6f-ebb1-40d8-bfaf-0704933423b4" providerId="ADAL" clId="{9AC29ADB-BE78-4090-8E71-E00590EC047A}" dt="2025-03-17T08:21:06.471" v="1938" actId="1076"/>
          <ac:spMkLst>
            <pc:docMk/>
            <pc:sldMk cId="373296888" sldId="300"/>
            <ac:spMk id="2" creationId="{159B8235-53A1-0BC6-6F26-9A955F80560C}"/>
          </ac:spMkLst>
        </pc:spChg>
        <pc:spChg chg="add del mod">
          <ac:chgData name="Mattsson Markus" userId="620f5a6f-ebb1-40d8-bfaf-0704933423b4" providerId="ADAL" clId="{9AC29ADB-BE78-4090-8E71-E00590EC047A}" dt="2025-03-24T19:53:11.445" v="3417" actId="478"/>
          <ac:spMkLst>
            <pc:docMk/>
            <pc:sldMk cId="373296888" sldId="300"/>
            <ac:spMk id="3" creationId="{D9BEF61E-1B04-66C7-AB29-F813EC4C15A3}"/>
          </ac:spMkLst>
        </pc:spChg>
        <pc:spChg chg="mod">
          <ac:chgData name="Mattsson Markus" userId="620f5a6f-ebb1-40d8-bfaf-0704933423b4" providerId="ADAL" clId="{9AC29ADB-BE78-4090-8E71-E00590EC047A}" dt="2025-03-17T07:40:46.729" v="1253" actId="20577"/>
          <ac:spMkLst>
            <pc:docMk/>
            <pc:sldMk cId="373296888" sldId="300"/>
            <ac:spMk id="4" creationId="{7005EE79-ADE6-967E-3FEE-7CEF6CE3E3AB}"/>
          </ac:spMkLst>
        </pc:spChg>
        <pc:graphicFrameChg chg="add del mod modGraphic">
          <ac:chgData name="Mattsson Markus" userId="620f5a6f-ebb1-40d8-bfaf-0704933423b4" providerId="ADAL" clId="{9AC29ADB-BE78-4090-8E71-E00590EC047A}" dt="2025-03-24T19:55:02.009" v="3427" actId="478"/>
          <ac:graphicFrameMkLst>
            <pc:docMk/>
            <pc:sldMk cId="373296888" sldId="300"/>
            <ac:graphicFrameMk id="5" creationId="{55CDF385-1536-3103-A991-86887A67F290}"/>
          </ac:graphicFrameMkLst>
        </pc:graphicFrameChg>
        <pc:graphicFrameChg chg="add mod modGraphic">
          <ac:chgData name="Mattsson Markus" userId="620f5a6f-ebb1-40d8-bfaf-0704933423b4" providerId="ADAL" clId="{9AC29ADB-BE78-4090-8E71-E00590EC047A}" dt="2025-03-24T19:56:09.780" v="3438" actId="242"/>
          <ac:graphicFrameMkLst>
            <pc:docMk/>
            <pc:sldMk cId="373296888" sldId="300"/>
            <ac:graphicFrameMk id="6" creationId="{3E76DFE6-A634-B95B-CD37-0760A1D7D705}"/>
          </ac:graphicFrameMkLst>
        </pc:graphicFrameChg>
      </pc:sldChg>
      <pc:sldChg chg="addSp delSp modSp add mod setBg">
        <pc:chgData name="Mattsson Markus" userId="620f5a6f-ebb1-40d8-bfaf-0704933423b4" providerId="ADAL" clId="{9AC29ADB-BE78-4090-8E71-E00590EC047A}" dt="2025-03-24T19:53:28.274" v="3420"/>
        <pc:sldMkLst>
          <pc:docMk/>
          <pc:sldMk cId="4022222409" sldId="301"/>
        </pc:sldMkLst>
        <pc:spChg chg="add del mod">
          <ac:chgData name="Mattsson Markus" userId="620f5a6f-ebb1-40d8-bfaf-0704933423b4" providerId="ADAL" clId="{9AC29ADB-BE78-4090-8E71-E00590EC047A}" dt="2025-03-24T15:39:06.824" v="3357" actId="478"/>
          <ac:spMkLst>
            <pc:docMk/>
            <pc:sldMk cId="4022222409" sldId="301"/>
            <ac:spMk id="3" creationId="{01DCD0AF-26AC-9534-D085-9D57388B2AC0}"/>
          </ac:spMkLst>
        </pc:spChg>
        <pc:spChg chg="mod">
          <ac:chgData name="Mattsson Markus" userId="620f5a6f-ebb1-40d8-bfaf-0704933423b4" providerId="ADAL" clId="{9AC29ADB-BE78-4090-8E71-E00590EC047A}" dt="2025-03-17T07:50:01.452" v="1543" actId="20577"/>
          <ac:spMkLst>
            <pc:docMk/>
            <pc:sldMk cId="4022222409" sldId="301"/>
            <ac:spMk id="4" creationId="{EF4B8874-781B-04D7-B01A-AA3EC317F2B2}"/>
          </ac:spMkLst>
        </pc:spChg>
        <pc:graphicFrameChg chg="add mod modGraphic">
          <ac:chgData name="Mattsson Markus" userId="620f5a6f-ebb1-40d8-bfaf-0704933423b4" providerId="ADAL" clId="{9AC29ADB-BE78-4090-8E71-E00590EC047A}" dt="2025-03-24T19:53:28.274" v="3420"/>
          <ac:graphicFrameMkLst>
            <pc:docMk/>
            <pc:sldMk cId="4022222409" sldId="301"/>
            <ac:graphicFrameMk id="7" creationId="{2170F83B-AA3F-E5BF-6718-CB41A9665BD4}"/>
          </ac:graphicFrameMkLst>
        </pc:graphicFrameChg>
        <pc:picChg chg="add mod modCrop">
          <ac:chgData name="Mattsson Markus" userId="620f5a6f-ebb1-40d8-bfaf-0704933423b4" providerId="ADAL" clId="{9AC29ADB-BE78-4090-8E71-E00590EC047A}" dt="2025-03-24T15:40:34.192" v="3375" actId="1440"/>
          <ac:picMkLst>
            <pc:docMk/>
            <pc:sldMk cId="4022222409" sldId="301"/>
            <ac:picMk id="6" creationId="{609CF495-02ED-1866-51E4-0564CA0A4CF5}"/>
          </ac:picMkLst>
        </pc:picChg>
        <pc:picChg chg="add mod modCrop">
          <ac:chgData name="Mattsson Markus" userId="620f5a6f-ebb1-40d8-bfaf-0704933423b4" providerId="ADAL" clId="{9AC29ADB-BE78-4090-8E71-E00590EC047A}" dt="2025-03-24T15:40:34.192" v="3375" actId="1440"/>
          <ac:picMkLst>
            <pc:docMk/>
            <pc:sldMk cId="4022222409" sldId="301"/>
            <ac:picMk id="9" creationId="{6ABC3837-ADE4-1683-710A-620571E55971}"/>
          </ac:picMkLst>
        </pc:picChg>
      </pc:sldChg>
      <pc:sldChg chg="addSp modSp add mod setBg">
        <pc:chgData name="Mattsson Markus" userId="620f5a6f-ebb1-40d8-bfaf-0704933423b4" providerId="ADAL" clId="{9AC29ADB-BE78-4090-8E71-E00590EC047A}" dt="2025-03-24T15:43:27.403" v="3393" actId="20577"/>
        <pc:sldMkLst>
          <pc:docMk/>
          <pc:sldMk cId="3787080633" sldId="302"/>
        </pc:sldMkLst>
        <pc:spChg chg="mod">
          <ac:chgData name="Mattsson Markus" userId="620f5a6f-ebb1-40d8-bfaf-0704933423b4" providerId="ADAL" clId="{9AC29ADB-BE78-4090-8E71-E00590EC047A}" dt="2025-03-17T07:51:39.853" v="1576" actId="1076"/>
          <ac:spMkLst>
            <pc:docMk/>
            <pc:sldMk cId="3787080633" sldId="302"/>
            <ac:spMk id="2" creationId="{EB3FB51B-4331-A385-1D51-9AA28C341C66}"/>
          </ac:spMkLst>
        </pc:spChg>
        <pc:spChg chg="add mod">
          <ac:chgData name="Mattsson Markus" userId="620f5a6f-ebb1-40d8-bfaf-0704933423b4" providerId="ADAL" clId="{9AC29ADB-BE78-4090-8E71-E00590EC047A}" dt="2025-03-24T15:43:27.403" v="3393" actId="20577"/>
          <ac:spMkLst>
            <pc:docMk/>
            <pc:sldMk cId="3787080633" sldId="302"/>
            <ac:spMk id="3" creationId="{567757AD-BC43-B195-87A6-6E4E16303CBD}"/>
          </ac:spMkLst>
        </pc:spChg>
        <pc:spChg chg="mod">
          <ac:chgData name="Mattsson Markus" userId="620f5a6f-ebb1-40d8-bfaf-0704933423b4" providerId="ADAL" clId="{9AC29ADB-BE78-4090-8E71-E00590EC047A}" dt="2025-03-17T07:51:39.853" v="1576" actId="1076"/>
          <ac:spMkLst>
            <pc:docMk/>
            <pc:sldMk cId="3787080633" sldId="302"/>
            <ac:spMk id="4" creationId="{557C08DA-8477-4920-6E52-968FD8322DC0}"/>
          </ac:spMkLst>
        </pc:spChg>
      </pc:sldChg>
      <pc:sldChg chg="addSp modSp add mod setBg">
        <pc:chgData name="Mattsson Markus" userId="620f5a6f-ebb1-40d8-bfaf-0704933423b4" providerId="ADAL" clId="{9AC29ADB-BE78-4090-8E71-E00590EC047A}" dt="2025-03-24T20:03:25.683" v="3491" actId="20577"/>
        <pc:sldMkLst>
          <pc:docMk/>
          <pc:sldMk cId="501880567" sldId="303"/>
        </pc:sldMkLst>
        <pc:spChg chg="add mod">
          <ac:chgData name="Mattsson Markus" userId="620f5a6f-ebb1-40d8-bfaf-0704933423b4" providerId="ADAL" clId="{9AC29ADB-BE78-4090-8E71-E00590EC047A}" dt="2025-03-24T20:03:25.683" v="3491" actId="20577"/>
          <ac:spMkLst>
            <pc:docMk/>
            <pc:sldMk cId="501880567" sldId="303"/>
            <ac:spMk id="3" creationId="{A40C71B7-E4C7-06E6-18CF-D63294A0A9AB}"/>
          </ac:spMkLst>
        </pc:spChg>
        <pc:spChg chg="mod">
          <ac:chgData name="Mattsson Markus" userId="620f5a6f-ebb1-40d8-bfaf-0704933423b4" providerId="ADAL" clId="{9AC29ADB-BE78-4090-8E71-E00590EC047A}" dt="2025-03-17T07:51:50.092" v="1591" actId="20577"/>
          <ac:spMkLst>
            <pc:docMk/>
            <pc:sldMk cId="501880567" sldId="303"/>
            <ac:spMk id="4" creationId="{73B1BFAD-4D73-20CF-7167-8A9247B86C49}"/>
          </ac:spMkLst>
        </pc:spChg>
      </pc:sldChg>
      <pc:sldChg chg="addSp delSp modSp add mod setBg modAnim">
        <pc:chgData name="Mattsson Markus" userId="620f5a6f-ebb1-40d8-bfaf-0704933423b4" providerId="ADAL" clId="{9AC29ADB-BE78-4090-8E71-E00590EC047A}" dt="2025-03-24T08:32:24.852" v="3356"/>
        <pc:sldMkLst>
          <pc:docMk/>
          <pc:sldMk cId="2798867846" sldId="304"/>
        </pc:sldMkLst>
        <pc:spChg chg="mod">
          <ac:chgData name="Mattsson Markus" userId="620f5a6f-ebb1-40d8-bfaf-0704933423b4" providerId="ADAL" clId="{9AC29ADB-BE78-4090-8E71-E00590EC047A}" dt="2025-03-17T07:52:08.513" v="1604" actId="1076"/>
          <ac:spMkLst>
            <pc:docMk/>
            <pc:sldMk cId="2798867846" sldId="304"/>
            <ac:spMk id="2" creationId="{4FA67C36-EA40-8428-23A8-DEFE2A74C503}"/>
          </ac:spMkLst>
        </pc:spChg>
        <pc:spChg chg="add del mod">
          <ac:chgData name="Mattsson Markus" userId="620f5a6f-ebb1-40d8-bfaf-0704933423b4" providerId="ADAL" clId="{9AC29ADB-BE78-4090-8E71-E00590EC047A}" dt="2025-03-24T08:29:42.223" v="3349" actId="478"/>
          <ac:spMkLst>
            <pc:docMk/>
            <pc:sldMk cId="2798867846" sldId="304"/>
            <ac:spMk id="3" creationId="{9E2D86DD-3E98-844A-41DB-7825ACF33A0C}"/>
          </ac:spMkLst>
        </pc:spChg>
        <pc:spChg chg="mod">
          <ac:chgData name="Mattsson Markus" userId="620f5a6f-ebb1-40d8-bfaf-0704933423b4" providerId="ADAL" clId="{9AC29ADB-BE78-4090-8E71-E00590EC047A}" dt="2025-03-17T07:53:07.535" v="1617" actId="403"/>
          <ac:spMkLst>
            <pc:docMk/>
            <pc:sldMk cId="2798867846" sldId="304"/>
            <ac:spMk id="4" creationId="{36392D13-D0CE-3D09-F544-061AB1734A28}"/>
          </ac:spMkLst>
        </pc:spChg>
        <pc:picChg chg="add mod">
          <ac:chgData name="Mattsson Markus" userId="620f5a6f-ebb1-40d8-bfaf-0704933423b4" providerId="ADAL" clId="{9AC29ADB-BE78-4090-8E71-E00590EC047A}" dt="2025-03-24T08:31:45.173" v="3353" actId="14100"/>
          <ac:picMkLst>
            <pc:docMk/>
            <pc:sldMk cId="2798867846" sldId="304"/>
            <ac:picMk id="5" creationId="{49CECFE0-CA27-3B67-88A5-7A84C1BEB07D}"/>
          </ac:picMkLst>
        </pc:picChg>
      </pc:sldChg>
      <pc:sldChg chg="addSp delSp modSp add mod">
        <pc:chgData name="Mattsson Markus" userId="620f5a6f-ebb1-40d8-bfaf-0704933423b4" providerId="ADAL" clId="{9AC29ADB-BE78-4090-8E71-E00590EC047A}" dt="2025-03-19T16:06:13.283" v="3022" actId="1076"/>
        <pc:sldMkLst>
          <pc:docMk/>
          <pc:sldMk cId="996002340" sldId="305"/>
        </pc:sldMkLst>
        <pc:spChg chg="mod">
          <ac:chgData name="Mattsson Markus" userId="620f5a6f-ebb1-40d8-bfaf-0704933423b4" providerId="ADAL" clId="{9AC29ADB-BE78-4090-8E71-E00590EC047A}" dt="2025-03-17T07:53:53.613" v="1628" actId="1076"/>
          <ac:spMkLst>
            <pc:docMk/>
            <pc:sldMk cId="996002340" sldId="305"/>
            <ac:spMk id="2" creationId="{C8300C7B-211D-A059-4F2F-348084531B70}"/>
          </ac:spMkLst>
        </pc:spChg>
        <pc:spChg chg="mod">
          <ac:chgData name="Mattsson Markus" userId="620f5a6f-ebb1-40d8-bfaf-0704933423b4" providerId="ADAL" clId="{9AC29ADB-BE78-4090-8E71-E00590EC047A}" dt="2025-03-19T16:06:13.283" v="3022" actId="1076"/>
          <ac:spMkLst>
            <pc:docMk/>
            <pc:sldMk cId="996002340" sldId="305"/>
            <ac:spMk id="4" creationId="{4104B8DA-5469-38C9-40F8-BFCB9C5B68FB}"/>
          </ac:spMkLst>
        </pc:spChg>
        <pc:spChg chg="add mod">
          <ac:chgData name="Mattsson Markus" userId="620f5a6f-ebb1-40d8-bfaf-0704933423b4" providerId="ADAL" clId="{9AC29ADB-BE78-4090-8E71-E00590EC047A}" dt="2025-03-17T07:53:56.694" v="1629" actId="1076"/>
          <ac:spMkLst>
            <pc:docMk/>
            <pc:sldMk cId="996002340" sldId="305"/>
            <ac:spMk id="7" creationId="{B01E0905-D6EC-6007-D5B5-FB6F841E5BB9}"/>
          </ac:spMkLst>
        </pc:spChg>
      </pc:sldChg>
      <pc:sldChg chg="modSp add mod">
        <pc:chgData name="Mattsson Markus" userId="620f5a6f-ebb1-40d8-bfaf-0704933423b4" providerId="ADAL" clId="{9AC29ADB-BE78-4090-8E71-E00590EC047A}" dt="2025-03-24T19:18:26.708" v="3416" actId="20577"/>
        <pc:sldMkLst>
          <pc:docMk/>
          <pc:sldMk cId="1552864168" sldId="306"/>
        </pc:sldMkLst>
        <pc:spChg chg="mod">
          <ac:chgData name="Mattsson Markus" userId="620f5a6f-ebb1-40d8-bfaf-0704933423b4" providerId="ADAL" clId="{9AC29ADB-BE78-4090-8E71-E00590EC047A}" dt="2025-03-17T08:20:38.049" v="1934" actId="20577"/>
          <ac:spMkLst>
            <pc:docMk/>
            <pc:sldMk cId="1552864168" sldId="306"/>
            <ac:spMk id="4" creationId="{449C6F03-FFB2-72F6-CB27-A55CCB8F23F6}"/>
          </ac:spMkLst>
        </pc:spChg>
        <pc:spChg chg="mod">
          <ac:chgData name="Mattsson Markus" userId="620f5a6f-ebb1-40d8-bfaf-0704933423b4" providerId="ADAL" clId="{9AC29ADB-BE78-4090-8E71-E00590EC047A}" dt="2025-03-24T19:18:26.708" v="3416" actId="20577"/>
          <ac:spMkLst>
            <pc:docMk/>
            <pc:sldMk cId="1552864168" sldId="306"/>
            <ac:spMk id="5" creationId="{287E8EAE-9A38-9A0F-4725-87E1BA5BE226}"/>
          </ac:spMkLst>
        </pc:spChg>
      </pc:sldChg>
      <pc:sldChg chg="addSp delSp modSp add del mod modClrScheme delAnim chgLayout">
        <pc:chgData name="Mattsson Markus" userId="620f5a6f-ebb1-40d8-bfaf-0704933423b4" providerId="ADAL" clId="{9AC29ADB-BE78-4090-8E71-E00590EC047A}" dt="2025-03-19T16:42:04.277" v="3316" actId="2696"/>
        <pc:sldMkLst>
          <pc:docMk/>
          <pc:sldMk cId="2782417530" sldId="307"/>
        </pc:sldMkLst>
      </pc:sldChg>
      <pc:sldChg chg="modSp add del mod">
        <pc:chgData name="Mattsson Markus" userId="620f5a6f-ebb1-40d8-bfaf-0704933423b4" providerId="ADAL" clId="{9AC29ADB-BE78-4090-8E71-E00590EC047A}" dt="2025-03-17T08:20:52.323" v="1935" actId="47"/>
        <pc:sldMkLst>
          <pc:docMk/>
          <pc:sldMk cId="3167723457" sldId="307"/>
        </pc:sldMkLst>
      </pc:sldChg>
      <pc:sldMasterChg chg="delSldLayout">
        <pc:chgData name="Mattsson Markus" userId="620f5a6f-ebb1-40d8-bfaf-0704933423b4" providerId="ADAL" clId="{9AC29ADB-BE78-4090-8E71-E00590EC047A}" dt="2025-03-19T16:35:03.864" v="3240" actId="47"/>
        <pc:sldMasterMkLst>
          <pc:docMk/>
          <pc:sldMasterMk cId="1556065105" sldId="2147483667"/>
        </pc:sldMasterMkLst>
        <pc:sldLayoutChg chg="del">
          <pc:chgData name="Mattsson Markus" userId="620f5a6f-ebb1-40d8-bfaf-0704933423b4" providerId="ADAL" clId="{9AC29ADB-BE78-4090-8E71-E00590EC047A}" dt="2025-03-17T07:47:42.054" v="1475" actId="47"/>
          <pc:sldLayoutMkLst>
            <pc:docMk/>
            <pc:sldMasterMk cId="1556065105" sldId="2147483667"/>
            <pc:sldLayoutMk cId="4225005661" sldId="2147483680"/>
          </pc:sldLayoutMkLst>
        </pc:sldLayoutChg>
        <pc:sldLayoutChg chg="del">
          <pc:chgData name="Mattsson Markus" userId="620f5a6f-ebb1-40d8-bfaf-0704933423b4" providerId="ADAL" clId="{9AC29ADB-BE78-4090-8E71-E00590EC047A}" dt="2025-03-17T07:47:43.961" v="1476" actId="47"/>
          <pc:sldLayoutMkLst>
            <pc:docMk/>
            <pc:sldMasterMk cId="1556065105" sldId="2147483667"/>
            <pc:sldLayoutMk cId="4056528567" sldId="2147483681"/>
          </pc:sldLayoutMkLst>
        </pc:sldLayoutChg>
        <pc:sldLayoutChg chg="del">
          <pc:chgData name="Mattsson Markus" userId="620f5a6f-ebb1-40d8-bfaf-0704933423b4" providerId="ADAL" clId="{9AC29ADB-BE78-4090-8E71-E00590EC047A}" dt="2025-03-17T07:54:03.787" v="1630" actId="47"/>
          <pc:sldLayoutMkLst>
            <pc:docMk/>
            <pc:sldMasterMk cId="1556065105" sldId="2147483667"/>
            <pc:sldLayoutMk cId="260937850" sldId="2147483682"/>
          </pc:sldLayoutMkLst>
        </pc:sldLayoutChg>
        <pc:sldLayoutChg chg="del">
          <pc:chgData name="Mattsson Markus" userId="620f5a6f-ebb1-40d8-bfaf-0704933423b4" providerId="ADAL" clId="{9AC29ADB-BE78-4090-8E71-E00590EC047A}" dt="2025-03-17T07:47:12.660" v="1430" actId="47"/>
          <pc:sldLayoutMkLst>
            <pc:docMk/>
            <pc:sldMasterMk cId="1556065105" sldId="2147483667"/>
            <pc:sldLayoutMk cId="3192374036" sldId="2147483683"/>
          </pc:sldLayoutMkLst>
        </pc:sldLayoutChg>
        <pc:sldLayoutChg chg="del">
          <pc:chgData name="Mattsson Markus" userId="620f5a6f-ebb1-40d8-bfaf-0704933423b4" providerId="ADAL" clId="{9AC29ADB-BE78-4090-8E71-E00590EC047A}" dt="2025-03-17T07:47:10.046" v="1429" actId="47"/>
          <pc:sldLayoutMkLst>
            <pc:docMk/>
            <pc:sldMasterMk cId="1556065105" sldId="2147483667"/>
            <pc:sldLayoutMk cId="1535595500" sldId="2147483684"/>
          </pc:sldLayoutMkLst>
        </pc:sldLayoutChg>
        <pc:sldLayoutChg chg="del">
          <pc:chgData name="Mattsson Markus" userId="620f5a6f-ebb1-40d8-bfaf-0704933423b4" providerId="ADAL" clId="{9AC29ADB-BE78-4090-8E71-E00590EC047A}" dt="2025-03-17T07:47:02.834" v="1428" actId="47"/>
          <pc:sldLayoutMkLst>
            <pc:docMk/>
            <pc:sldMasterMk cId="1556065105" sldId="2147483667"/>
            <pc:sldLayoutMk cId="866756647" sldId="2147483685"/>
          </pc:sldLayoutMkLst>
        </pc:sldLayoutChg>
        <pc:sldLayoutChg chg="del">
          <pc:chgData name="Mattsson Markus" userId="620f5a6f-ebb1-40d8-bfaf-0704933423b4" providerId="ADAL" clId="{9AC29ADB-BE78-4090-8E71-E00590EC047A}" dt="2025-03-17T07:46:57.696" v="1427" actId="47"/>
          <pc:sldLayoutMkLst>
            <pc:docMk/>
            <pc:sldMasterMk cId="1556065105" sldId="2147483667"/>
            <pc:sldLayoutMk cId="4252046426" sldId="2147483686"/>
          </pc:sldLayoutMkLst>
        </pc:sldLayoutChg>
        <pc:sldLayoutChg chg="del">
          <pc:chgData name="Mattsson Markus" userId="620f5a6f-ebb1-40d8-bfaf-0704933423b4" providerId="ADAL" clId="{9AC29ADB-BE78-4090-8E71-E00590EC047A}" dt="2025-03-17T07:46:49.571" v="1426" actId="47"/>
          <pc:sldLayoutMkLst>
            <pc:docMk/>
            <pc:sldMasterMk cId="1556065105" sldId="2147483667"/>
            <pc:sldLayoutMk cId="3656868073" sldId="2147483687"/>
          </pc:sldLayoutMkLst>
        </pc:sldLayoutChg>
        <pc:sldLayoutChg chg="del">
          <pc:chgData name="Mattsson Markus" userId="620f5a6f-ebb1-40d8-bfaf-0704933423b4" providerId="ADAL" clId="{9AC29ADB-BE78-4090-8E71-E00590EC047A}" dt="2025-03-17T07:55:52.483" v="1638" actId="47"/>
          <pc:sldLayoutMkLst>
            <pc:docMk/>
            <pc:sldMasterMk cId="1556065105" sldId="2147483667"/>
            <pc:sldLayoutMk cId="177422774" sldId="2147483688"/>
          </pc:sldLayoutMkLst>
        </pc:sldLayoutChg>
        <pc:sldLayoutChg chg="del">
          <pc:chgData name="Mattsson Markus" userId="620f5a6f-ebb1-40d8-bfaf-0704933423b4" providerId="ADAL" clId="{9AC29ADB-BE78-4090-8E71-E00590EC047A}" dt="2025-03-17T07:46:45.289" v="1425" actId="47"/>
          <pc:sldLayoutMkLst>
            <pc:docMk/>
            <pc:sldMasterMk cId="1556065105" sldId="2147483667"/>
            <pc:sldLayoutMk cId="1518789907" sldId="2147483689"/>
          </pc:sldLayoutMkLst>
        </pc:sldLayoutChg>
        <pc:sldLayoutChg chg="del">
          <pc:chgData name="Mattsson Markus" userId="620f5a6f-ebb1-40d8-bfaf-0704933423b4" providerId="ADAL" clId="{9AC29ADB-BE78-4090-8E71-E00590EC047A}" dt="2025-03-19T16:35:03.864" v="3240" actId="47"/>
          <pc:sldLayoutMkLst>
            <pc:docMk/>
            <pc:sldMasterMk cId="1556065105" sldId="2147483667"/>
            <pc:sldLayoutMk cId="114884233" sldId="214748369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19T16:32:12.416"/>
    </inkml:context>
    <inkml:brush xml:id="br0">
      <inkml:brushProperty name="width" value="0.1" units="cm"/>
      <inkml:brushProperty name="height" value="0.1" units="cm"/>
      <inkml:brushProperty name="color" value="#333333"/>
    </inkml:brush>
  </inkml:definitions>
  <inkml:trace contextRef="#ctx0" brushRef="#br0">3871 0 24575,'-1'0'0,"1"1"0,-1-1 0,0 0 0,0 0 0,1 1 0,-1-1 0,0 1 0,1-1 0,-1 1 0,0-1 0,1 1 0,-1-1 0,0 1 0,1-1 0,-1 1 0,1 0 0,-1-1 0,1 1 0,0 0 0,-1-1 0,1 1 0,0 0 0,-1 0 0,1 0 0,0-1 0,0 1 0,0 1 0,-4 27 0,3-24 0,0 11 0,-27 214 0,11-96 0,-4 23 0,-67 180 0,61-258 0,-4 0 0,-46 84 0,68-147 0,-1-1 0,-1 0 0,0-1 0,-1 0 0,-22 19 0,-78 56 0,70-57 0,20-16 0,-1-1 0,-1-1 0,-40 17 0,-81 24 0,73-29 0,56-22 0,1 1 0,-1-2 0,0 0 0,0-1 0,0-1 0,-1 0 0,1-1 0,0-1 0,0 0 0,0-2 0,0 1 0,0-2 0,0 0 0,-23-10 0,-11-8 0,2-1 0,1-3 0,-46-32 0,81 49 0,-1 0 0,2-1 0,0-1 0,0 1 0,0-2 0,2 1 0,-1-2 0,1 1 0,1-1 0,1 0 0,0-1 0,0 0 0,1 0 0,1 0 0,0-1 0,-3-22 0,0-17 0,2 1 0,2-1 0,5-71 0,0 78 0,-1 40 0,0 0 0,1 0 0,-1 0 0,1 0 0,1 0 0,-1 0 0,1 1 0,0-1 0,1 0 0,0 1 0,3-7 0,-2 9 0,-1 0 0,1 0 0,-1 0 0,1 0 0,0 1 0,1-1 0,-1 1 0,1 0 0,-1 1 0,1-1 0,0 1 0,0 0 0,0 0 0,0 0 0,6 0 0,22-4 0,0 1 0,0 2 0,1 2 0,63 4 0,-8 0 0,133-3 0,-217 1 0,0-1 0,0 1 0,0 0 0,0 0 0,0 1 0,0-1 0,-1 1 0,1 0 0,-1 0 0,1 1 0,-1-1 0,1 1 0,-1 0 0,0 1 0,-1-1 0,1 0 0,0 1 0,-1 0 0,0 0 0,0 0 0,0 0 0,3 6 0,6 13 0,-1-1 0,-2 2 0,11 32 0,-6-15 0,-8-22 0,0 1 0,-1 0 0,-2 0 0,0 0 0,1 21 0,-5 106 0,-2-60 0,3-39 0,-4 149 0,1-155 0,-2 0 0,-18 68 0,11-62 0,9-30 0,-1-1 0,-1 0 0,-1 0 0,0-1 0,-13 24 0,4-13 0,-19 47 0,27-56 0,0 0 0,-1-1 0,-1 0 0,-1 0 0,0-1 0,-1 0 0,-16 17 0,-21 16 0,-3-2 0,-1-3 0,-3-1 0,-1-3 0,-92 49 0,82-56 0,11-4 0,-1-2 0,-2-3 0,-103 29 0,119-42 0,-43 18 0,-17 5 0,-34-6 0,33-9 0,-92 36 0,134-35 0,0-2 0,0-3 0,-2-3 0,-63 4 0,49-17 0,49 0 0,0 1 0,0 1 0,-32 7 0,10-1 0,0-3 0,-98-2 0,82-3 0,50 0 0,-1 0 0,-26-8 0,26 6 0,-1 0 0,-19-1 0,14 3 0,0 0 0,1-2 0,-24-5 0,21 3 0,1 2 0,-36-1 0,43 4 0,0-1 0,0 0 0,0-1 0,0-1 0,0-1 0,-30-11 0,47 15 0,0 1 0,0-1 0,0 0 0,0 0 0,0 0 0,0 0 0,0 0 0,0 1 0,0-1 0,0 0 0,0 0 0,0 0 0,0 0 0,0 0 0,0 1 0,0-1 0,0 0 0,0 0 0,0 0 0,-1 0 0,1 0 0,0 0 0,0 0 0,0 0 0,0 1 0,0-1 0,0 0 0,0 0 0,-1 0 0,1 0 0,0 0 0,0 0 0,0 0 0,0 0 0,0 0 0,0 0 0,-1 0 0,1 0 0,0 0 0,0 0 0,0 0 0,0 0 0,0 0 0,-1 0 0,1 0 0,0 0 0,0 0 0,0 0 0,0 0 0,0 0 0,-1 0 0,1 0 0,0 0 0,0 0 0,0 0 0,0-1 0,0 1 0,0 0 0,0 0 0,-1 0 0,1 0 0,0 0 0,0 0 0,0 0 0,0-1 0,11 17 0,25 26 0,-31-37 0,26 32 0,48 80 0,-27-38 0,-45-69 0,0 1 0,1-2 0,0 1 0,0-1 0,1 0 0,0-1 0,1 0 0,-1 0 0,2-1 0,-1 0 0,19 8 0,11 2-1365,-22-8-5461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3-19T16:32:14.005"/>
    </inkml:context>
    <inkml:brush xml:id="br0">
      <inkml:brushProperty name="width" value="0.1" units="cm"/>
      <inkml:brushProperty name="height" value="0.1" units="cm"/>
      <inkml:brushProperty name="color" value="#333333"/>
    </inkml:brush>
  </inkml:definitions>
  <inkml:trace contextRef="#ctx0" brushRef="#br0">0 233 24575,'8'0'0,"0"0"0,0-1 0,-1 0 0,1-1 0,0 1 0,-1-2 0,1 1 0,-1-1 0,1 0 0,-1 0 0,0-1 0,-1 0 0,1 0 0,6-6 0,-8 6 0,19-12 0,1 0 0,36-18 0,-10 5 0,-39 22 0,0-1 0,22-9 0,-10 7 0,-7 3 0,1 0 0,0 1 0,30-5 0,38-7-1365,-69 16-5461</inkml:trace>
</inkml:ink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60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8D0A3C-A2EF-8BA7-EB5F-CB843D0CB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789DAF-5F96-3E1A-799F-144478A82A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3DBA4C-DD26-BA13-C70E-1F967AE045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6B603F-8300-23BB-18AF-684FC7A918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43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E1E5F-9DDD-EC04-8B7D-BA47393F7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56C6F9-491C-F16F-8267-C939D62C76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C5B382-9AE3-DD94-ACE9-D4012A0920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0CB7F-D7BF-22AE-FBF1-322254D5E1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95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8D90D0-0952-B31C-4E58-EEC1E7480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62D8A9-7FE4-36A4-8737-27D42ED8B6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066808-38C0-FD5A-9535-F5FD524954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0DDCE-CE9B-9252-6F06-501ADBFFC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109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6094D8-307E-C674-1ED5-D18676E1E6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CBFE87-0877-0E46-4AB7-90C0021EE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6DCE34-E9B5-5496-D47A-4EAEC12EF2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1217D-B0F5-2748-0DDE-452082D00B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984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15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2478F-A479-F048-2D57-7B9FE7A0E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8BD2CD-EFCB-975C-8CD4-9906BBA21A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0AB393-A35D-43A1-C554-13352A259B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8460E-DB56-65DB-A710-847ED506CA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306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88547-3F3A-D420-464B-EA18E589E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765A30-C5F7-C7A9-52F9-07DE12DC5C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EDC469-32D8-BBA4-029D-C45FC2D96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A2887B-56D9-99F0-F878-C37C29BF0C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57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22991-8376-ED00-C092-EA42AFBCD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224276-E8C9-F6ED-2A93-BC4A9770F5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9F2993-4219-9A24-FF79-9BBCE13E0B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23E05-E759-2048-CECA-636C62B11F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378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513C97-6034-BBB2-D229-29EF8D1B5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7C34D7-BD40-D1C9-C44C-9297622B79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ADEE72-94DF-A285-F962-E2B8B079DB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A80A-97A1-9E07-19BE-7289ACA46B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291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BB4A3-63FD-91B4-72BC-4D35FAD5B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09A5A9-8A4F-45EE-0313-5CE6E19B0A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3640C9-DEDC-E2C9-3753-74853B157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7C8F7-EFD7-BD1C-01C4-A1BE684AD2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14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C0B0E-5611-5098-DF28-313132937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6A060E-26ED-4F23-DC61-BB63C157A1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46E03D-5865-4300-B6F8-3496C91F46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4A6D3-B743-073D-A603-4D6B69CEE2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54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4A027-9512-EB1E-6263-2C0F7D97E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1FC227-8380-E80A-EB14-4244FB2976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AF4A31-62FB-E372-743D-A24BACFC8E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95048-6A49-120D-6423-489851E1ED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232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89C59-6B3E-D480-8D66-1ADAA300A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E9202B-8254-ABF2-EC69-397BE422E0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078EFC-D43B-9B87-B29C-E51683702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41366-DC70-D127-62AA-FBC16DDEC1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43C0D-8C0B-0B3C-7014-7B7217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B715CF-E60F-DDAE-369E-BCC2CE4FF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BD8F5F-4228-6BB9-5EA6-553590898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721F95-97C0-7151-B9F6-C088CEA1A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78AD50A-9C6A-454B-0CAD-EAB5184401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0" y="0"/>
            <a:ext cx="7816995" cy="6858000"/>
          </a:xfrm>
          <a:custGeom>
            <a:avLst/>
            <a:gdLst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0 w 7813675"/>
              <a:gd name="connsiteY3" fmla="*/ 6903720 h 6903720"/>
              <a:gd name="connsiteX4" fmla="*/ 0 w 7813675"/>
              <a:gd name="connsiteY4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98854 w 7813675"/>
              <a:gd name="connsiteY3" fmla="*/ 686716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803"/>
              <a:gd name="connsiteX1" fmla="*/ 7813675 w 7813675"/>
              <a:gd name="connsiteY1" fmla="*/ 0 h 6907803"/>
              <a:gd name="connsiteX2" fmla="*/ 7813675 w 7813675"/>
              <a:gd name="connsiteY2" fmla="*/ 6903720 h 6907803"/>
              <a:gd name="connsiteX3" fmla="*/ 809014 w 7813675"/>
              <a:gd name="connsiteY3" fmla="*/ 6907803 h 6907803"/>
              <a:gd name="connsiteX4" fmla="*/ 0 w 7813675"/>
              <a:gd name="connsiteY4" fmla="*/ 6903720 h 6907803"/>
              <a:gd name="connsiteX5" fmla="*/ 0 w 7813675"/>
              <a:gd name="connsiteY5" fmla="*/ 0 h 6907803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4043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385"/>
              <a:gd name="connsiteX1" fmla="*/ 7813675 w 7813675"/>
              <a:gd name="connsiteY1" fmla="*/ 0 h 6907385"/>
              <a:gd name="connsiteX2" fmla="*/ 7813675 w 7813675"/>
              <a:gd name="connsiteY2" fmla="*/ 6903720 h 6907385"/>
              <a:gd name="connsiteX3" fmla="*/ 6359380 w 7813675"/>
              <a:gd name="connsiteY3" fmla="*/ 6907385 h 6907385"/>
              <a:gd name="connsiteX4" fmla="*/ 740434 w 7813675"/>
              <a:gd name="connsiteY4" fmla="*/ 6898913 h 6907385"/>
              <a:gd name="connsiteX5" fmla="*/ 0 w 7813675"/>
              <a:gd name="connsiteY5" fmla="*/ 6903720 h 6907385"/>
              <a:gd name="connsiteX6" fmla="*/ 0 w 7813675"/>
              <a:gd name="connsiteY6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3320 w 7816995"/>
              <a:gd name="connsiteY5" fmla="*/ 690372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2899555 w 7816995"/>
              <a:gd name="connsiteY2" fmla="*/ 464820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6995" h="6907385">
                <a:moveTo>
                  <a:pt x="3320" y="0"/>
                </a:moveTo>
                <a:lnTo>
                  <a:pt x="7816995" y="0"/>
                </a:lnTo>
                <a:lnTo>
                  <a:pt x="2899555" y="4648200"/>
                </a:lnTo>
                <a:lnTo>
                  <a:pt x="6362700" y="6907385"/>
                </a:lnTo>
                <a:lnTo>
                  <a:pt x="743754" y="6898913"/>
                </a:lnTo>
                <a:lnTo>
                  <a:pt x="2876060" y="4644390"/>
                </a:lnTo>
                <a:cubicBezTo>
                  <a:pt x="1610033" y="3689302"/>
                  <a:pt x="1117437" y="3324763"/>
                  <a:pt x="0" y="2510645"/>
                </a:cubicBezTo>
                <a:cubicBezTo>
                  <a:pt x="1107" y="1673763"/>
                  <a:pt x="2213" y="836882"/>
                  <a:pt x="3320" y="0"/>
                </a:cubicBezTo>
                <a:close/>
              </a:path>
            </a:pathLst>
          </a:custGeom>
          <a:solidFill>
            <a:schemeClr val="tx2"/>
          </a:solidFill>
          <a:ln w="22225">
            <a:noFill/>
          </a:ln>
        </p:spPr>
        <p:txBody>
          <a:bodyPr lIns="274320" tIns="274320"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3526778"/>
          </a:xfrm>
          <a:noFill/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992" y="4373217"/>
            <a:ext cx="4902843" cy="1753221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000"/>
              </a:spcBef>
              <a:defRPr sz="1600">
                <a:solidFill>
                  <a:schemeClr val="tx1"/>
                </a:solidFill>
              </a:defRPr>
            </a:lvl2pPr>
            <a:lvl3pPr>
              <a:spcBef>
                <a:spcPts val="1000"/>
              </a:spcBef>
              <a:defRPr sz="1400">
                <a:solidFill>
                  <a:schemeClr val="tx1"/>
                </a:solidFill>
              </a:defRPr>
            </a:lvl3pPr>
            <a:lvl4pPr>
              <a:spcBef>
                <a:spcPts val="1000"/>
              </a:spcBef>
              <a:defRPr sz="1200">
                <a:solidFill>
                  <a:schemeClr val="tx1"/>
                </a:solidFill>
              </a:defRPr>
            </a:lvl4pPr>
            <a:lvl5pPr>
              <a:spcBef>
                <a:spcPts val="100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539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9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png"/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11" Type="http://schemas.openxmlformats.org/officeDocument/2006/relationships/image" Target="../media/image8.png"/><Relationship Id="rId5" Type="http://schemas.openxmlformats.org/officeDocument/2006/relationships/customXml" Target="../ink/ink1.xml"/><Relationship Id="rId10" Type="http://schemas.openxmlformats.org/officeDocument/2006/relationships/image" Target="../media/image7.png"/><Relationship Id="rId4" Type="http://schemas.openxmlformats.org/officeDocument/2006/relationships/hyperlink" Target="https://github.com/Kalamadnas/E8408_Hiking_Assistant" TargetMode="External"/><Relationship Id="rId9" Type="http://schemas.openxmlformats.org/officeDocument/2006/relationships/customXml" Target="../ink/ink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mistral.ai/" TargetMode="External"/><Relationship Id="rId2" Type="http://schemas.openxmlformats.org/officeDocument/2006/relationships/hyperlink" Target="https://www.biztechcs.com/blog/features-apple-watch-hiking-app-must-have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468" y="486137"/>
            <a:ext cx="5427584" cy="5896375"/>
          </a:xfrm>
        </p:spPr>
        <p:txBody>
          <a:bodyPr anchor="t"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ELEC-E8408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Hiking Tour Assistant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Group B: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Markus Mattsson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Vilma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Väisänen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Teemu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RauHA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E80C0722-3F5B-0BA6-83FC-5A36379E6C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5" t="-41" r="1098" b="41"/>
          <a:stretch/>
        </p:blipFill>
        <p:spPr>
          <a:xfrm>
            <a:off x="3965510" y="-6713"/>
            <a:ext cx="8238065" cy="6894576"/>
          </a:xfrm>
        </p:spPr>
      </p:pic>
      <p:sp>
        <p:nvSpPr>
          <p:cNvPr id="2" name="Flowchart: Manual Input 1">
            <a:extLst>
              <a:ext uri="{FF2B5EF4-FFF2-40B4-BE49-F238E27FC236}">
                <a16:creationId xmlns:a16="http://schemas.microsoft.com/office/drawing/2014/main" id="{46EA3DCF-B8D9-F6CF-6BFD-86D2E619A973}"/>
              </a:ext>
            </a:extLst>
          </p:cNvPr>
          <p:cNvSpPr/>
          <p:nvPr/>
        </p:nvSpPr>
        <p:spPr>
          <a:xfrm rot="5400000" flipH="1">
            <a:off x="-1543255" y="-5396706"/>
            <a:ext cx="6894577" cy="3808069"/>
          </a:xfrm>
          <a:prstGeom prst="flowChartManualInp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j-ea"/>
                <a:cs typeface="+mj-cs"/>
              </a:rPr>
              <a:t>AGENDA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2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15256A-6694-8854-AAC9-91A4700AE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3FB51B-4331-A385-1D51-9AA28C341C66}"/>
              </a:ext>
            </a:extLst>
          </p:cNvPr>
          <p:cNvSpPr/>
          <p:nvPr/>
        </p:nvSpPr>
        <p:spPr>
          <a:xfrm rot="5400000" flipH="1">
            <a:off x="-1359002" y="1359001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7C08DA-8477-4920-6E52-968FD8322DC0}"/>
              </a:ext>
            </a:extLst>
          </p:cNvPr>
          <p:cNvSpPr txBox="1"/>
          <p:nvPr/>
        </p:nvSpPr>
        <p:spPr>
          <a:xfrm>
            <a:off x="11577" y="2832194"/>
            <a:ext cx="412842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Test Report Summary</a:t>
            </a:r>
            <a:endParaRPr lang="en-FI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7757AD-BC43-B195-87A6-6E4E16303CBD}"/>
              </a:ext>
            </a:extLst>
          </p:cNvPr>
          <p:cNvSpPr txBox="1"/>
          <p:nvPr/>
        </p:nvSpPr>
        <p:spPr>
          <a:xfrm>
            <a:off x="4334458" y="335845"/>
            <a:ext cx="7726478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Objective: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HTA system meets all requirements through comprehensive testing.</a:t>
            </a:r>
          </a:p>
          <a:p>
            <a:endParaRPr lang="en-US" dirty="0"/>
          </a:p>
          <a:p>
            <a:r>
              <a:rPr lang="en-US" b="1" dirty="0"/>
              <a:t>Strategy: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 tests: Smartwatch and Arduino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 tests: Synchronization and data transfer between watch and Arduino.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System tests: Validate complete system functionality and reliability.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Risk Mitigation: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Potential Bluetooth interference and data loss during sync.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Accurate distance calculation and calorie estimation.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Battery life and system reliability under various conditions.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Key Test Cases: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Watch Functionality: Start &amp; stop sessions, step counting, distance calculation.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Synchronization: Bluetooth sync between watch and Arduino.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Processing: Data reception, calorie calculation, and display on LCD.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Deliver a reliable and user-friendly HTA system that meets all requirements and performs effectively in real-world hiking environments.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080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1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7CFB56-B78B-DA74-5B66-B2B2C2C07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A4C981-445C-C0E6-D664-8A09C7C5601A}"/>
              </a:ext>
            </a:extLst>
          </p:cNvPr>
          <p:cNvSpPr/>
          <p:nvPr/>
        </p:nvSpPr>
        <p:spPr>
          <a:xfrm rot="5400000" flipH="1">
            <a:off x="-1359002" y="1359001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B1BFAD-4D73-20CF-7167-8A9247B86C49}"/>
              </a:ext>
            </a:extLst>
          </p:cNvPr>
          <p:cNvSpPr txBox="1"/>
          <p:nvPr/>
        </p:nvSpPr>
        <p:spPr>
          <a:xfrm>
            <a:off x="11577" y="2832194"/>
            <a:ext cx="412842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Design Report Summary</a:t>
            </a:r>
            <a:endParaRPr lang="en-FI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0C71B7-E4C7-06E6-18CF-D63294A0A9AB}"/>
              </a:ext>
            </a:extLst>
          </p:cNvPr>
          <p:cNvSpPr txBox="1"/>
          <p:nvPr/>
        </p:nvSpPr>
        <p:spPr>
          <a:xfrm>
            <a:off x="4334458" y="335845"/>
            <a:ext cx="7726478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Strategy: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LiLyGo</a:t>
            </a:r>
            <a:r>
              <a:rPr lang="en-US" dirty="0"/>
              <a:t> Smartwatch: Focus on data collection, user interaction, and BT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Arduino Mega: Handle data processing, calorie calculation, and display of hiking statistics.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Key Design Elements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Bluetooth Communication: Reliable data transfer between smartwatch and Arduino, with error detection and retry mechanisms.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Data Processing: Efficient program for step counting, distance calculation, and calorie estimation.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User Interface: Intuitive design for easy navigation and real-time data display on both smartwatch and LCD screen.</a:t>
            </a:r>
            <a:endParaRPr lang="en-US" b="1" dirty="0">
              <a:latin typeface="Inter"/>
            </a:endParaRPr>
          </a:p>
          <a:p>
            <a:endParaRPr lang="en-US" dirty="0"/>
          </a:p>
          <a:p>
            <a:r>
              <a:rPr lang="en-US" b="1" dirty="0"/>
              <a:t>Risk Mitigation: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Bluetooth Stability: Address potential interference and ensure robust data synchronization.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Resource Management: Optimize battery usage and memory allocation for prolonged operation.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Environmental Adaptability: Ensure functionality across varying outdoor conditions.</a:t>
            </a:r>
          </a:p>
          <a:p>
            <a:endParaRPr lang="en-US" dirty="0"/>
          </a:p>
          <a:p>
            <a:r>
              <a:rPr lang="en-US" b="1" dirty="0"/>
              <a:t>Goal: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</a:t>
            </a:r>
            <a:r>
              <a:rPr lang="en-US"/>
              <a:t>rovide </a:t>
            </a:r>
            <a:r>
              <a:rPr lang="en-US" dirty="0"/>
              <a:t>a comprehensive overview of the system's architecture, detailing how the software and hardware components are designed to meet the project's requirements.</a:t>
            </a:r>
          </a:p>
        </p:txBody>
      </p:sp>
    </p:spTree>
    <p:extLst>
      <p:ext uri="{BB962C8B-B14F-4D97-AF65-F5344CB8AC3E}">
        <p14:creationId xmlns:p14="http://schemas.microsoft.com/office/powerpoint/2010/main" val="501880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3A99F5-9E2B-B816-AB34-EDFF3B848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FA67C36-EA40-8428-23A8-DEFE2A74C503}"/>
              </a:ext>
            </a:extLst>
          </p:cNvPr>
          <p:cNvSpPr/>
          <p:nvPr/>
        </p:nvSpPr>
        <p:spPr>
          <a:xfrm rot="5400000" flipH="1">
            <a:off x="6692997" y="1359002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92D13-D0CE-3D09-F544-061AB1734A28}"/>
              </a:ext>
            </a:extLst>
          </p:cNvPr>
          <p:cNvSpPr txBox="1"/>
          <p:nvPr/>
        </p:nvSpPr>
        <p:spPr>
          <a:xfrm>
            <a:off x="8063576" y="3078417"/>
            <a:ext cx="4128426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0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User Manual</a:t>
            </a:r>
            <a:endParaRPr lang="en-FI" sz="1600" dirty="0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49CECFE0-CA27-3B67-88A5-7A84C1BEB0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6189" y="-3"/>
            <a:ext cx="6870700" cy="685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86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3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0427C2-66E4-FD54-0E57-37DF55EF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300C7B-211D-A059-4F2F-348084531B70}"/>
              </a:ext>
            </a:extLst>
          </p:cNvPr>
          <p:cNvSpPr/>
          <p:nvPr/>
        </p:nvSpPr>
        <p:spPr>
          <a:xfrm rot="5400000" flipH="1">
            <a:off x="2666997" y="-2666998"/>
            <a:ext cx="6858003" cy="1219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04B8DA-5469-38C9-40F8-BFCB9C5B68FB}"/>
              </a:ext>
            </a:extLst>
          </p:cNvPr>
          <p:cNvSpPr txBox="1"/>
          <p:nvPr/>
        </p:nvSpPr>
        <p:spPr>
          <a:xfrm>
            <a:off x="3164986" y="3060768"/>
            <a:ext cx="5862023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Live demo Time!</a:t>
            </a:r>
            <a:endParaRPr lang="en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1E0905-D6EC-6007-D5B5-FB6F841E5BB9}"/>
              </a:ext>
            </a:extLst>
          </p:cNvPr>
          <p:cNvSpPr txBox="1"/>
          <p:nvPr/>
        </p:nvSpPr>
        <p:spPr>
          <a:xfrm>
            <a:off x="3024552" y="3830209"/>
            <a:ext cx="61428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all" spc="0" normalizeH="0" baseline="0" noProof="0" dirty="0">
                <a:ln>
                  <a:noFill/>
                </a:ln>
                <a:solidFill>
                  <a:srgbClr val="BA9CA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Hiking tour assistant</a:t>
            </a:r>
          </a:p>
        </p:txBody>
      </p:sp>
    </p:spTree>
    <p:extLst>
      <p:ext uri="{BB962C8B-B14F-4D97-AF65-F5344CB8AC3E}">
        <p14:creationId xmlns:p14="http://schemas.microsoft.com/office/powerpoint/2010/main" val="996002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CF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5">
            <a:extLst>
              <a:ext uri="{FF2B5EF4-FFF2-40B4-BE49-F238E27FC236}">
                <a16:creationId xmlns:a16="http://schemas.microsoft.com/office/drawing/2014/main" id="{E461669C-A7BA-D639-22CB-B5FBBE698B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4" b="6134"/>
          <a:stretch/>
        </p:blipFill>
        <p:spPr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2400258"/>
          </a:xfrm>
          <a:noFill/>
        </p:spPr>
        <p:txBody>
          <a:bodyPr anchor="b"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992" y="3241688"/>
            <a:ext cx="5166128" cy="1753221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Our repository can be found at:</a:t>
            </a:r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github.com/Kalamadnas/E8408_Hiking_Assistant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14636BA-5FE9-A8B9-C15E-0A08D731C6CA}"/>
              </a:ext>
            </a:extLst>
          </p:cNvPr>
          <p:cNvSpPr/>
          <p:nvPr/>
        </p:nvSpPr>
        <p:spPr>
          <a:xfrm rot="21428902">
            <a:off x="3169087" y="2734311"/>
            <a:ext cx="452951" cy="207010"/>
          </a:xfrm>
          <a:custGeom>
            <a:avLst/>
            <a:gdLst>
              <a:gd name="connsiteX0" fmla="*/ 0 w 2724150"/>
              <a:gd name="connsiteY0" fmla="*/ 533400 h 1066800"/>
              <a:gd name="connsiteX1" fmla="*/ 533400 w 2724150"/>
              <a:gd name="connsiteY1" fmla="*/ 0 h 1066800"/>
              <a:gd name="connsiteX2" fmla="*/ 2190750 w 2724150"/>
              <a:gd name="connsiteY2" fmla="*/ 0 h 1066800"/>
              <a:gd name="connsiteX3" fmla="*/ 2724150 w 2724150"/>
              <a:gd name="connsiteY3" fmla="*/ 533400 h 1066800"/>
              <a:gd name="connsiteX4" fmla="*/ 2724150 w 2724150"/>
              <a:gd name="connsiteY4" fmla="*/ 533400 h 1066800"/>
              <a:gd name="connsiteX5" fmla="*/ 2190750 w 2724150"/>
              <a:gd name="connsiteY5" fmla="*/ 1066800 h 1066800"/>
              <a:gd name="connsiteX6" fmla="*/ 533400 w 2724150"/>
              <a:gd name="connsiteY6" fmla="*/ 1066800 h 1066800"/>
              <a:gd name="connsiteX7" fmla="*/ 0 w 2724150"/>
              <a:gd name="connsiteY7" fmla="*/ 533400 h 1066800"/>
              <a:gd name="connsiteX0" fmla="*/ 142 w 2724292"/>
              <a:gd name="connsiteY0" fmla="*/ 533400 h 1066800"/>
              <a:gd name="connsiteX1" fmla="*/ 495442 w 2724292"/>
              <a:gd name="connsiteY1" fmla="*/ 142875 h 1066800"/>
              <a:gd name="connsiteX2" fmla="*/ 2190892 w 2724292"/>
              <a:gd name="connsiteY2" fmla="*/ 0 h 1066800"/>
              <a:gd name="connsiteX3" fmla="*/ 2724292 w 2724292"/>
              <a:gd name="connsiteY3" fmla="*/ 533400 h 1066800"/>
              <a:gd name="connsiteX4" fmla="*/ 2724292 w 2724292"/>
              <a:gd name="connsiteY4" fmla="*/ 533400 h 1066800"/>
              <a:gd name="connsiteX5" fmla="*/ 2190892 w 2724292"/>
              <a:gd name="connsiteY5" fmla="*/ 1066800 h 1066800"/>
              <a:gd name="connsiteX6" fmla="*/ 533542 w 2724292"/>
              <a:gd name="connsiteY6" fmla="*/ 1066800 h 1066800"/>
              <a:gd name="connsiteX7" fmla="*/ 142 w 2724292"/>
              <a:gd name="connsiteY7" fmla="*/ 533400 h 1066800"/>
              <a:gd name="connsiteX0" fmla="*/ 142 w 2724292"/>
              <a:gd name="connsiteY0" fmla="*/ 533400 h 1066800"/>
              <a:gd name="connsiteX1" fmla="*/ 495442 w 2724292"/>
              <a:gd name="connsiteY1" fmla="*/ 142875 h 1066800"/>
              <a:gd name="connsiteX2" fmla="*/ 2190892 w 2724292"/>
              <a:gd name="connsiteY2" fmla="*/ 0 h 1066800"/>
              <a:gd name="connsiteX3" fmla="*/ 2724292 w 2724292"/>
              <a:gd name="connsiteY3" fmla="*/ 533400 h 1066800"/>
              <a:gd name="connsiteX4" fmla="*/ 2724292 w 2724292"/>
              <a:gd name="connsiteY4" fmla="*/ 533400 h 1066800"/>
              <a:gd name="connsiteX5" fmla="*/ 2190892 w 2724292"/>
              <a:gd name="connsiteY5" fmla="*/ 1066800 h 1066800"/>
              <a:gd name="connsiteX6" fmla="*/ 533542 w 2724292"/>
              <a:gd name="connsiteY6" fmla="*/ 1066800 h 1066800"/>
              <a:gd name="connsiteX7" fmla="*/ 142 w 2724292"/>
              <a:gd name="connsiteY7" fmla="*/ 533400 h 1066800"/>
              <a:gd name="connsiteX0" fmla="*/ 142 w 2724292"/>
              <a:gd name="connsiteY0" fmla="*/ 685800 h 1219200"/>
              <a:gd name="connsiteX1" fmla="*/ 495442 w 2724292"/>
              <a:gd name="connsiteY1" fmla="*/ 295275 h 1219200"/>
              <a:gd name="connsiteX2" fmla="*/ 2181367 w 2724292"/>
              <a:gd name="connsiteY2" fmla="*/ 0 h 1219200"/>
              <a:gd name="connsiteX3" fmla="*/ 2724292 w 2724292"/>
              <a:gd name="connsiteY3" fmla="*/ 685800 h 1219200"/>
              <a:gd name="connsiteX4" fmla="*/ 2724292 w 2724292"/>
              <a:gd name="connsiteY4" fmla="*/ 685800 h 1219200"/>
              <a:gd name="connsiteX5" fmla="*/ 2190892 w 2724292"/>
              <a:gd name="connsiteY5" fmla="*/ 1219200 h 1219200"/>
              <a:gd name="connsiteX6" fmla="*/ 533542 w 2724292"/>
              <a:gd name="connsiteY6" fmla="*/ 1219200 h 1219200"/>
              <a:gd name="connsiteX7" fmla="*/ 142 w 2724292"/>
              <a:gd name="connsiteY7" fmla="*/ 685800 h 1219200"/>
              <a:gd name="connsiteX0" fmla="*/ 142 w 2724292"/>
              <a:gd name="connsiteY0" fmla="*/ 685800 h 1219200"/>
              <a:gd name="connsiteX1" fmla="*/ 495442 w 2724292"/>
              <a:gd name="connsiteY1" fmla="*/ 295275 h 1219200"/>
              <a:gd name="connsiteX2" fmla="*/ 2181367 w 2724292"/>
              <a:gd name="connsiteY2" fmla="*/ 0 h 1219200"/>
              <a:gd name="connsiteX3" fmla="*/ 2724292 w 2724292"/>
              <a:gd name="connsiteY3" fmla="*/ 685800 h 1219200"/>
              <a:gd name="connsiteX4" fmla="*/ 2724292 w 2724292"/>
              <a:gd name="connsiteY4" fmla="*/ 685800 h 1219200"/>
              <a:gd name="connsiteX5" fmla="*/ 2190892 w 2724292"/>
              <a:gd name="connsiteY5" fmla="*/ 1219200 h 1219200"/>
              <a:gd name="connsiteX6" fmla="*/ 533542 w 2724292"/>
              <a:gd name="connsiteY6" fmla="*/ 1219200 h 1219200"/>
              <a:gd name="connsiteX7" fmla="*/ 142 w 2724292"/>
              <a:gd name="connsiteY7" fmla="*/ 685800 h 1219200"/>
              <a:gd name="connsiteX0" fmla="*/ 0 w 2724150"/>
              <a:gd name="connsiteY0" fmla="*/ 685800 h 1219200"/>
              <a:gd name="connsiteX1" fmla="*/ 533400 w 2724150"/>
              <a:gd name="connsiteY1" fmla="*/ 333375 h 1219200"/>
              <a:gd name="connsiteX2" fmla="*/ 2181225 w 2724150"/>
              <a:gd name="connsiteY2" fmla="*/ 0 h 1219200"/>
              <a:gd name="connsiteX3" fmla="*/ 2724150 w 2724150"/>
              <a:gd name="connsiteY3" fmla="*/ 685800 h 1219200"/>
              <a:gd name="connsiteX4" fmla="*/ 2724150 w 2724150"/>
              <a:gd name="connsiteY4" fmla="*/ 685800 h 1219200"/>
              <a:gd name="connsiteX5" fmla="*/ 2190750 w 2724150"/>
              <a:gd name="connsiteY5" fmla="*/ 1219200 h 1219200"/>
              <a:gd name="connsiteX6" fmla="*/ 533400 w 2724150"/>
              <a:gd name="connsiteY6" fmla="*/ 1219200 h 1219200"/>
              <a:gd name="connsiteX7" fmla="*/ 0 w 2724150"/>
              <a:gd name="connsiteY7" fmla="*/ 685800 h 1219200"/>
              <a:gd name="connsiteX0" fmla="*/ 0 w 2724150"/>
              <a:gd name="connsiteY0" fmla="*/ 685800 h 1219200"/>
              <a:gd name="connsiteX1" fmla="*/ 533400 w 2724150"/>
              <a:gd name="connsiteY1" fmla="*/ 333375 h 1219200"/>
              <a:gd name="connsiteX2" fmla="*/ 2181225 w 2724150"/>
              <a:gd name="connsiteY2" fmla="*/ 0 h 1219200"/>
              <a:gd name="connsiteX3" fmla="*/ 2724150 w 2724150"/>
              <a:gd name="connsiteY3" fmla="*/ 685800 h 1219200"/>
              <a:gd name="connsiteX4" fmla="*/ 2724150 w 2724150"/>
              <a:gd name="connsiteY4" fmla="*/ 685800 h 1219200"/>
              <a:gd name="connsiteX5" fmla="*/ 2190750 w 2724150"/>
              <a:gd name="connsiteY5" fmla="*/ 1219200 h 1219200"/>
              <a:gd name="connsiteX6" fmla="*/ 533400 w 2724150"/>
              <a:gd name="connsiteY6" fmla="*/ 1219200 h 1219200"/>
              <a:gd name="connsiteX7" fmla="*/ 0 w 2724150"/>
              <a:gd name="connsiteY7" fmla="*/ 685800 h 1219200"/>
              <a:gd name="connsiteX0" fmla="*/ 0 w 2724150"/>
              <a:gd name="connsiteY0" fmla="*/ 685800 h 1219200"/>
              <a:gd name="connsiteX1" fmla="*/ 533400 w 2724150"/>
              <a:gd name="connsiteY1" fmla="*/ 333375 h 1219200"/>
              <a:gd name="connsiteX2" fmla="*/ 2181225 w 2724150"/>
              <a:gd name="connsiteY2" fmla="*/ 0 h 1219200"/>
              <a:gd name="connsiteX3" fmla="*/ 2724150 w 2724150"/>
              <a:gd name="connsiteY3" fmla="*/ 685800 h 1219200"/>
              <a:gd name="connsiteX4" fmla="*/ 2724150 w 2724150"/>
              <a:gd name="connsiteY4" fmla="*/ 685800 h 1219200"/>
              <a:gd name="connsiteX5" fmla="*/ 2190750 w 2724150"/>
              <a:gd name="connsiteY5" fmla="*/ 1219200 h 1219200"/>
              <a:gd name="connsiteX6" fmla="*/ 533400 w 2724150"/>
              <a:gd name="connsiteY6" fmla="*/ 1219200 h 1219200"/>
              <a:gd name="connsiteX7" fmla="*/ 0 w 2724150"/>
              <a:gd name="connsiteY7" fmla="*/ 685800 h 1219200"/>
              <a:gd name="connsiteX0" fmla="*/ 0 w 2724150"/>
              <a:gd name="connsiteY0" fmla="*/ 685800 h 1219200"/>
              <a:gd name="connsiteX1" fmla="*/ 533400 w 2724150"/>
              <a:gd name="connsiteY1" fmla="*/ 333375 h 1219200"/>
              <a:gd name="connsiteX2" fmla="*/ 2181225 w 2724150"/>
              <a:gd name="connsiteY2" fmla="*/ 0 h 1219200"/>
              <a:gd name="connsiteX3" fmla="*/ 2724150 w 2724150"/>
              <a:gd name="connsiteY3" fmla="*/ 685800 h 1219200"/>
              <a:gd name="connsiteX4" fmla="*/ 2724150 w 2724150"/>
              <a:gd name="connsiteY4" fmla="*/ 685800 h 1219200"/>
              <a:gd name="connsiteX5" fmla="*/ 2276475 w 2724150"/>
              <a:gd name="connsiteY5" fmla="*/ 981075 h 1219200"/>
              <a:gd name="connsiteX6" fmla="*/ 533400 w 2724150"/>
              <a:gd name="connsiteY6" fmla="*/ 1219200 h 1219200"/>
              <a:gd name="connsiteX7" fmla="*/ 0 w 2724150"/>
              <a:gd name="connsiteY7" fmla="*/ 685800 h 1219200"/>
              <a:gd name="connsiteX0" fmla="*/ 0 w 2724150"/>
              <a:gd name="connsiteY0" fmla="*/ 685800 h 1219200"/>
              <a:gd name="connsiteX1" fmla="*/ 533400 w 2724150"/>
              <a:gd name="connsiteY1" fmla="*/ 333375 h 1219200"/>
              <a:gd name="connsiteX2" fmla="*/ 2181225 w 2724150"/>
              <a:gd name="connsiteY2" fmla="*/ 0 h 1219200"/>
              <a:gd name="connsiteX3" fmla="*/ 2724150 w 2724150"/>
              <a:gd name="connsiteY3" fmla="*/ 685800 h 1219200"/>
              <a:gd name="connsiteX4" fmla="*/ 2724150 w 2724150"/>
              <a:gd name="connsiteY4" fmla="*/ 685800 h 1219200"/>
              <a:gd name="connsiteX5" fmla="*/ 2276475 w 2724150"/>
              <a:gd name="connsiteY5" fmla="*/ 981075 h 1219200"/>
              <a:gd name="connsiteX6" fmla="*/ 533400 w 2724150"/>
              <a:gd name="connsiteY6" fmla="*/ 1219200 h 1219200"/>
              <a:gd name="connsiteX7" fmla="*/ 0 w 2724150"/>
              <a:gd name="connsiteY7" fmla="*/ 685800 h 1219200"/>
              <a:gd name="connsiteX0" fmla="*/ 0 w 2609850"/>
              <a:gd name="connsiteY0" fmla="*/ 847725 h 1219200"/>
              <a:gd name="connsiteX1" fmla="*/ 419100 w 2609850"/>
              <a:gd name="connsiteY1" fmla="*/ 333375 h 1219200"/>
              <a:gd name="connsiteX2" fmla="*/ 2066925 w 2609850"/>
              <a:gd name="connsiteY2" fmla="*/ 0 h 1219200"/>
              <a:gd name="connsiteX3" fmla="*/ 2609850 w 2609850"/>
              <a:gd name="connsiteY3" fmla="*/ 685800 h 1219200"/>
              <a:gd name="connsiteX4" fmla="*/ 2609850 w 2609850"/>
              <a:gd name="connsiteY4" fmla="*/ 685800 h 1219200"/>
              <a:gd name="connsiteX5" fmla="*/ 2162175 w 2609850"/>
              <a:gd name="connsiteY5" fmla="*/ 981075 h 1219200"/>
              <a:gd name="connsiteX6" fmla="*/ 419100 w 2609850"/>
              <a:gd name="connsiteY6" fmla="*/ 1219200 h 1219200"/>
              <a:gd name="connsiteX7" fmla="*/ 0 w 2609850"/>
              <a:gd name="connsiteY7" fmla="*/ 847725 h 1219200"/>
              <a:gd name="connsiteX0" fmla="*/ 0 w 2609850"/>
              <a:gd name="connsiteY0" fmla="*/ 847725 h 1219200"/>
              <a:gd name="connsiteX1" fmla="*/ 419100 w 2609850"/>
              <a:gd name="connsiteY1" fmla="*/ 333375 h 1219200"/>
              <a:gd name="connsiteX2" fmla="*/ 2066925 w 2609850"/>
              <a:gd name="connsiteY2" fmla="*/ 0 h 1219200"/>
              <a:gd name="connsiteX3" fmla="*/ 2609850 w 2609850"/>
              <a:gd name="connsiteY3" fmla="*/ 685800 h 1219200"/>
              <a:gd name="connsiteX4" fmla="*/ 2562225 w 2609850"/>
              <a:gd name="connsiteY4" fmla="*/ 381000 h 1219200"/>
              <a:gd name="connsiteX5" fmla="*/ 2162175 w 2609850"/>
              <a:gd name="connsiteY5" fmla="*/ 981075 h 1219200"/>
              <a:gd name="connsiteX6" fmla="*/ 419100 w 2609850"/>
              <a:gd name="connsiteY6" fmla="*/ 1219200 h 1219200"/>
              <a:gd name="connsiteX7" fmla="*/ 0 w 2609850"/>
              <a:gd name="connsiteY7" fmla="*/ 847725 h 1219200"/>
              <a:gd name="connsiteX0" fmla="*/ 0 w 2562225"/>
              <a:gd name="connsiteY0" fmla="*/ 847725 h 1219200"/>
              <a:gd name="connsiteX1" fmla="*/ 419100 w 2562225"/>
              <a:gd name="connsiteY1" fmla="*/ 333375 h 1219200"/>
              <a:gd name="connsiteX2" fmla="*/ 2066925 w 2562225"/>
              <a:gd name="connsiteY2" fmla="*/ 0 h 1219200"/>
              <a:gd name="connsiteX3" fmla="*/ 2538730 w 2562225"/>
              <a:gd name="connsiteY3" fmla="*/ 467360 h 1219200"/>
              <a:gd name="connsiteX4" fmla="*/ 2562225 w 2562225"/>
              <a:gd name="connsiteY4" fmla="*/ 381000 h 1219200"/>
              <a:gd name="connsiteX5" fmla="*/ 2162175 w 2562225"/>
              <a:gd name="connsiteY5" fmla="*/ 981075 h 1219200"/>
              <a:gd name="connsiteX6" fmla="*/ 419100 w 2562225"/>
              <a:gd name="connsiteY6" fmla="*/ 1219200 h 1219200"/>
              <a:gd name="connsiteX7" fmla="*/ 0 w 2562225"/>
              <a:gd name="connsiteY7" fmla="*/ 847725 h 1219200"/>
              <a:gd name="connsiteX0" fmla="*/ 0 w 2538730"/>
              <a:gd name="connsiteY0" fmla="*/ 847725 h 1219200"/>
              <a:gd name="connsiteX1" fmla="*/ 419100 w 2538730"/>
              <a:gd name="connsiteY1" fmla="*/ 333375 h 1219200"/>
              <a:gd name="connsiteX2" fmla="*/ 2066925 w 2538730"/>
              <a:gd name="connsiteY2" fmla="*/ 0 h 1219200"/>
              <a:gd name="connsiteX3" fmla="*/ 2538730 w 2538730"/>
              <a:gd name="connsiteY3" fmla="*/ 467360 h 1219200"/>
              <a:gd name="connsiteX4" fmla="*/ 2536825 w 2538730"/>
              <a:gd name="connsiteY4" fmla="*/ 467360 h 1219200"/>
              <a:gd name="connsiteX5" fmla="*/ 2162175 w 2538730"/>
              <a:gd name="connsiteY5" fmla="*/ 981075 h 1219200"/>
              <a:gd name="connsiteX6" fmla="*/ 419100 w 2538730"/>
              <a:gd name="connsiteY6" fmla="*/ 1219200 h 1219200"/>
              <a:gd name="connsiteX7" fmla="*/ 0 w 2538730"/>
              <a:gd name="connsiteY7" fmla="*/ 847725 h 1219200"/>
              <a:gd name="connsiteX0" fmla="*/ 0 w 2538730"/>
              <a:gd name="connsiteY0" fmla="*/ 847725 h 1219200"/>
              <a:gd name="connsiteX1" fmla="*/ 419100 w 2538730"/>
              <a:gd name="connsiteY1" fmla="*/ 333375 h 1219200"/>
              <a:gd name="connsiteX2" fmla="*/ 2066925 w 2538730"/>
              <a:gd name="connsiteY2" fmla="*/ 0 h 1219200"/>
              <a:gd name="connsiteX3" fmla="*/ 2538730 w 2538730"/>
              <a:gd name="connsiteY3" fmla="*/ 467360 h 1219200"/>
              <a:gd name="connsiteX4" fmla="*/ 2536825 w 2538730"/>
              <a:gd name="connsiteY4" fmla="*/ 467360 h 1219200"/>
              <a:gd name="connsiteX5" fmla="*/ 2228215 w 2538730"/>
              <a:gd name="connsiteY5" fmla="*/ 904875 h 1219200"/>
              <a:gd name="connsiteX6" fmla="*/ 419100 w 2538730"/>
              <a:gd name="connsiteY6" fmla="*/ 1219200 h 1219200"/>
              <a:gd name="connsiteX7" fmla="*/ 0 w 2538730"/>
              <a:gd name="connsiteY7" fmla="*/ 847725 h 1219200"/>
              <a:gd name="connsiteX0" fmla="*/ 0 w 2538730"/>
              <a:gd name="connsiteY0" fmla="*/ 847725 h 1219200"/>
              <a:gd name="connsiteX1" fmla="*/ 419100 w 2538730"/>
              <a:gd name="connsiteY1" fmla="*/ 333375 h 1219200"/>
              <a:gd name="connsiteX2" fmla="*/ 2066925 w 2538730"/>
              <a:gd name="connsiteY2" fmla="*/ 0 h 1219200"/>
              <a:gd name="connsiteX3" fmla="*/ 2538730 w 2538730"/>
              <a:gd name="connsiteY3" fmla="*/ 467360 h 1219200"/>
              <a:gd name="connsiteX4" fmla="*/ 2536825 w 2538730"/>
              <a:gd name="connsiteY4" fmla="*/ 467360 h 1219200"/>
              <a:gd name="connsiteX5" fmla="*/ 2228215 w 2538730"/>
              <a:gd name="connsiteY5" fmla="*/ 904875 h 1219200"/>
              <a:gd name="connsiteX6" fmla="*/ 419100 w 2538730"/>
              <a:gd name="connsiteY6" fmla="*/ 1219200 h 1219200"/>
              <a:gd name="connsiteX7" fmla="*/ 0 w 2538730"/>
              <a:gd name="connsiteY7" fmla="*/ 847725 h 1219200"/>
              <a:gd name="connsiteX0" fmla="*/ 0 w 2538730"/>
              <a:gd name="connsiteY0" fmla="*/ 847725 h 1219200"/>
              <a:gd name="connsiteX1" fmla="*/ 419100 w 2538730"/>
              <a:gd name="connsiteY1" fmla="*/ 333375 h 1219200"/>
              <a:gd name="connsiteX2" fmla="*/ 2066925 w 2538730"/>
              <a:gd name="connsiteY2" fmla="*/ 0 h 1219200"/>
              <a:gd name="connsiteX3" fmla="*/ 2538730 w 2538730"/>
              <a:gd name="connsiteY3" fmla="*/ 467360 h 1219200"/>
              <a:gd name="connsiteX4" fmla="*/ 2536825 w 2538730"/>
              <a:gd name="connsiteY4" fmla="*/ 467360 h 1219200"/>
              <a:gd name="connsiteX5" fmla="*/ 2228215 w 2538730"/>
              <a:gd name="connsiteY5" fmla="*/ 904875 h 1219200"/>
              <a:gd name="connsiteX6" fmla="*/ 419100 w 2538730"/>
              <a:gd name="connsiteY6" fmla="*/ 1219200 h 1219200"/>
              <a:gd name="connsiteX7" fmla="*/ 0 w 2538730"/>
              <a:gd name="connsiteY7" fmla="*/ 847725 h 1219200"/>
              <a:gd name="connsiteX0" fmla="*/ 0 w 2538730"/>
              <a:gd name="connsiteY0" fmla="*/ 847725 h 1219200"/>
              <a:gd name="connsiteX1" fmla="*/ 419100 w 2538730"/>
              <a:gd name="connsiteY1" fmla="*/ 333375 h 1219200"/>
              <a:gd name="connsiteX2" fmla="*/ 2066925 w 2538730"/>
              <a:gd name="connsiteY2" fmla="*/ 0 h 1219200"/>
              <a:gd name="connsiteX3" fmla="*/ 2538730 w 2538730"/>
              <a:gd name="connsiteY3" fmla="*/ 467360 h 1219200"/>
              <a:gd name="connsiteX4" fmla="*/ 2536825 w 2538730"/>
              <a:gd name="connsiteY4" fmla="*/ 467360 h 1219200"/>
              <a:gd name="connsiteX5" fmla="*/ 2228215 w 2538730"/>
              <a:gd name="connsiteY5" fmla="*/ 904875 h 1219200"/>
              <a:gd name="connsiteX6" fmla="*/ 419100 w 2538730"/>
              <a:gd name="connsiteY6" fmla="*/ 1219200 h 1219200"/>
              <a:gd name="connsiteX7" fmla="*/ 0 w 2538730"/>
              <a:gd name="connsiteY7" fmla="*/ 847725 h 1219200"/>
              <a:gd name="connsiteX0" fmla="*/ 0 w 2528570"/>
              <a:gd name="connsiteY0" fmla="*/ 796925 h 1219200"/>
              <a:gd name="connsiteX1" fmla="*/ 408940 w 2528570"/>
              <a:gd name="connsiteY1" fmla="*/ 333375 h 1219200"/>
              <a:gd name="connsiteX2" fmla="*/ 2056765 w 2528570"/>
              <a:gd name="connsiteY2" fmla="*/ 0 h 1219200"/>
              <a:gd name="connsiteX3" fmla="*/ 2528570 w 2528570"/>
              <a:gd name="connsiteY3" fmla="*/ 467360 h 1219200"/>
              <a:gd name="connsiteX4" fmla="*/ 2526665 w 2528570"/>
              <a:gd name="connsiteY4" fmla="*/ 467360 h 1219200"/>
              <a:gd name="connsiteX5" fmla="*/ 2218055 w 2528570"/>
              <a:gd name="connsiteY5" fmla="*/ 904875 h 1219200"/>
              <a:gd name="connsiteX6" fmla="*/ 408940 w 2528570"/>
              <a:gd name="connsiteY6" fmla="*/ 1219200 h 1219200"/>
              <a:gd name="connsiteX7" fmla="*/ 0 w 2528570"/>
              <a:gd name="connsiteY7" fmla="*/ 796925 h 1219200"/>
              <a:gd name="connsiteX0" fmla="*/ 572 w 2529142"/>
              <a:gd name="connsiteY0" fmla="*/ 796925 h 1219200"/>
              <a:gd name="connsiteX1" fmla="*/ 409512 w 2529142"/>
              <a:gd name="connsiteY1" fmla="*/ 333375 h 1219200"/>
              <a:gd name="connsiteX2" fmla="*/ 2057337 w 2529142"/>
              <a:gd name="connsiteY2" fmla="*/ 0 h 1219200"/>
              <a:gd name="connsiteX3" fmla="*/ 2529142 w 2529142"/>
              <a:gd name="connsiteY3" fmla="*/ 467360 h 1219200"/>
              <a:gd name="connsiteX4" fmla="*/ 2527237 w 2529142"/>
              <a:gd name="connsiteY4" fmla="*/ 467360 h 1219200"/>
              <a:gd name="connsiteX5" fmla="*/ 2218627 w 2529142"/>
              <a:gd name="connsiteY5" fmla="*/ 904875 h 1219200"/>
              <a:gd name="connsiteX6" fmla="*/ 409512 w 2529142"/>
              <a:gd name="connsiteY6" fmla="*/ 1219200 h 1219200"/>
              <a:gd name="connsiteX7" fmla="*/ 572 w 2529142"/>
              <a:gd name="connsiteY7" fmla="*/ 796925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9142" h="1219200">
                <a:moveTo>
                  <a:pt x="572" y="796925"/>
                </a:moveTo>
                <a:cubicBezTo>
                  <a:pt x="10732" y="547688"/>
                  <a:pt x="120003" y="419735"/>
                  <a:pt x="409512" y="333375"/>
                </a:cubicBezTo>
                <a:cubicBezTo>
                  <a:pt x="1104837" y="200025"/>
                  <a:pt x="1076262" y="171450"/>
                  <a:pt x="2057337" y="0"/>
                </a:cubicBezTo>
                <a:cubicBezTo>
                  <a:pt x="2351926" y="0"/>
                  <a:pt x="2529142" y="172771"/>
                  <a:pt x="2529142" y="467360"/>
                </a:cubicBezTo>
                <a:lnTo>
                  <a:pt x="2527237" y="467360"/>
                </a:lnTo>
                <a:cubicBezTo>
                  <a:pt x="2527237" y="761949"/>
                  <a:pt x="2328431" y="884555"/>
                  <a:pt x="2218627" y="904875"/>
                </a:cubicBezTo>
                <a:cubicBezTo>
                  <a:pt x="1574737" y="1011555"/>
                  <a:pt x="1076262" y="1085850"/>
                  <a:pt x="409512" y="1219200"/>
                </a:cubicBezTo>
                <a:cubicBezTo>
                  <a:pt x="114923" y="1219200"/>
                  <a:pt x="-9588" y="1046162"/>
                  <a:pt x="572" y="796925"/>
                </a:cubicBezTo>
                <a:close/>
              </a:path>
            </a:pathLst>
          </a:cu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FI" dirty="0">
              <a:solidFill>
                <a:schemeClr val="dk1">
                  <a:alpha val="9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B8681D-D180-33D5-B484-27BF637CD8AF}"/>
              </a:ext>
            </a:extLst>
          </p:cNvPr>
          <p:cNvSpPr txBox="1"/>
          <p:nvPr/>
        </p:nvSpPr>
        <p:spPr>
          <a:xfrm rot="9951690">
            <a:off x="3112830" y="2742868"/>
            <a:ext cx="569387" cy="20005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700" dirty="0">
                <a:solidFill>
                  <a:schemeClr val="accent1">
                    <a:alpha val="90000"/>
                  </a:schemeClr>
                </a:solidFill>
              </a:rPr>
              <a:t>End session</a:t>
            </a:r>
            <a:endParaRPr lang="en-FI" sz="700" dirty="0">
              <a:solidFill>
                <a:schemeClr val="accent1">
                  <a:alpha val="9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0D4A12-F268-2E58-9AAC-62282B20AF95}"/>
              </a:ext>
            </a:extLst>
          </p:cNvPr>
          <p:cNvSpPr txBox="1"/>
          <p:nvPr/>
        </p:nvSpPr>
        <p:spPr>
          <a:xfrm rot="10033210">
            <a:off x="3041711" y="2597828"/>
            <a:ext cx="56938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>
                <a:solidFill>
                  <a:schemeClr val="accent1">
                    <a:alpha val="90000"/>
                  </a:schemeClr>
                </a:solidFill>
              </a:rPr>
              <a:t>Steps: 3456</a:t>
            </a:r>
            <a:endParaRPr lang="en-FI" sz="700" dirty="0">
              <a:solidFill>
                <a:schemeClr val="accent1">
                  <a:alpha val="90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6FC8D62-A250-DE15-DC8E-739DF52E44DB}"/>
              </a:ext>
            </a:extLst>
          </p:cNvPr>
          <p:cNvGrpSpPr/>
          <p:nvPr/>
        </p:nvGrpSpPr>
        <p:grpSpPr>
          <a:xfrm>
            <a:off x="7835093" y="4118298"/>
            <a:ext cx="1394640" cy="1213200"/>
            <a:chOff x="8191440" y="4076460"/>
            <a:chExt cx="1394640" cy="12132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17951CCE-E288-A252-A25E-7FE4C9B6AAE6}"/>
                    </a:ext>
                  </a:extLst>
                </p14:cNvPr>
                <p14:cNvContentPartPr/>
                <p14:nvPr/>
              </p14:nvContentPartPr>
              <p14:xfrm>
                <a:off x="8192160" y="4076460"/>
                <a:ext cx="1393920" cy="121320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17951CCE-E288-A252-A25E-7FE4C9B6AAE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174160" y="4058460"/>
                  <a:ext cx="1429560" cy="1248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CEA48967-28E5-13F4-2C50-0A1E88B93C07}"/>
                    </a:ext>
                  </a:extLst>
                </p14:cNvPr>
                <p14:cNvContentPartPr/>
                <p14:nvPr/>
              </p14:nvContentPartPr>
              <p14:xfrm>
                <a:off x="8191440" y="5036580"/>
                <a:ext cx="205200" cy="8424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CEA48967-28E5-13F4-2C50-0A1E88B93C07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173440" y="5018580"/>
                  <a:ext cx="240840" cy="119880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E987AE4-EF94-D3E1-5350-69000E9F669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23608" y="4102295"/>
            <a:ext cx="1697197" cy="169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drawProgress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34CA01A-670C-86EC-994C-BD9BC9ABEE3F}"/>
              </a:ext>
            </a:extLst>
          </p:cNvPr>
          <p:cNvSpPr txBox="1"/>
          <p:nvPr/>
        </p:nvSpPr>
        <p:spPr>
          <a:xfrm>
            <a:off x="3017520" y="3110407"/>
            <a:ext cx="61264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Image sources:</a:t>
            </a:r>
          </a:p>
          <a:p>
            <a:r>
              <a:rPr lang="en-FI" dirty="0">
                <a:hlinkClick r:id="rId2"/>
              </a:rPr>
              <a:t>https://www.biztechcs.com/blog/features-apple-watch-hiking-app-must-have/</a:t>
            </a:r>
            <a:endParaRPr lang="en-US" dirty="0"/>
          </a:p>
          <a:p>
            <a:r>
              <a:rPr lang="en-US" dirty="0">
                <a:hlinkClick r:id="rId3"/>
              </a:rPr>
              <a:t>https://chat.mistral.ai/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485998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8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B93004-CC5C-8249-04E3-5CD0412481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2882373-B94C-9E05-3895-C9ACF37B96A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85" t="-41" r="1098" b="41"/>
          <a:stretch/>
        </p:blipFill>
        <p:spPr>
          <a:xfrm>
            <a:off x="13352097" y="-6713"/>
            <a:ext cx="8238065" cy="6894576"/>
          </a:xfr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D2912B9-B476-A6FB-296A-2E5486FDF6EC}"/>
              </a:ext>
            </a:extLst>
          </p:cNvPr>
          <p:cNvSpPr txBox="1">
            <a:spLocks/>
          </p:cNvSpPr>
          <p:nvPr/>
        </p:nvSpPr>
        <p:spPr>
          <a:xfrm>
            <a:off x="5023412" y="509286"/>
            <a:ext cx="4328932" cy="561719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Overview (Context Diagram)</a:t>
            </a:r>
          </a:p>
          <a:p>
            <a:r>
              <a:rPr lang="en-US" dirty="0"/>
              <a:t>System Interfaces</a:t>
            </a:r>
          </a:p>
          <a:p>
            <a:r>
              <a:rPr lang="en-US" dirty="0"/>
              <a:t>Requirements</a:t>
            </a:r>
          </a:p>
          <a:p>
            <a:r>
              <a:rPr lang="en-US" dirty="0"/>
              <a:t>Test Report Summary</a:t>
            </a:r>
          </a:p>
          <a:p>
            <a:r>
              <a:rPr lang="en-US" dirty="0"/>
              <a:t>Design Report Summary</a:t>
            </a:r>
          </a:p>
          <a:p>
            <a:r>
              <a:rPr lang="en-US" dirty="0"/>
              <a:t>User Manual</a:t>
            </a:r>
          </a:p>
          <a:p>
            <a:r>
              <a:rPr lang="en-US" dirty="0"/>
              <a:t>Live Demo</a:t>
            </a:r>
          </a:p>
        </p:txBody>
      </p:sp>
      <p:sp>
        <p:nvSpPr>
          <p:cNvPr id="3" name="Flowchart: Manual Input 2">
            <a:extLst>
              <a:ext uri="{FF2B5EF4-FFF2-40B4-BE49-F238E27FC236}">
                <a16:creationId xmlns:a16="http://schemas.microsoft.com/office/drawing/2014/main" id="{8B5E2943-91DC-542F-455D-3E08A4A3117A}"/>
              </a:ext>
            </a:extLst>
          </p:cNvPr>
          <p:cNvSpPr/>
          <p:nvPr/>
        </p:nvSpPr>
        <p:spPr>
          <a:xfrm rot="5400000" flipH="1">
            <a:off x="-1359000" y="1359002"/>
            <a:ext cx="6858000" cy="4140000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j-ea"/>
                <a:cs typeface="+mj-cs"/>
              </a:rPr>
              <a:t>AGENDA</a:t>
            </a:r>
            <a:endParaRPr lang="en-FI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92707293-7444-49BB-D249-0E83309AB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468" y="7384654"/>
            <a:ext cx="5427584" cy="5896375"/>
          </a:xfrm>
        </p:spPr>
        <p:txBody>
          <a:bodyPr anchor="t"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ELEC-E8408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Hiking Tour Assistant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Group B: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Markus Mattsson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Vilma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Väisänen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Teemu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RauHA</a:t>
            </a:r>
            <a:b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628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8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807AB5-5648-C15D-E66D-68D6C4F70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D52247-D202-A960-2E52-9804D66B49E1}"/>
              </a:ext>
            </a:extLst>
          </p:cNvPr>
          <p:cNvSpPr/>
          <p:nvPr/>
        </p:nvSpPr>
        <p:spPr>
          <a:xfrm rot="5400000" flipH="1">
            <a:off x="-1388863" y="1370575"/>
            <a:ext cx="6894577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F71C74-FC85-6C1E-F4C4-D05E77F5FE54}"/>
              </a:ext>
            </a:extLst>
          </p:cNvPr>
          <p:cNvSpPr txBox="1"/>
          <p:nvPr/>
        </p:nvSpPr>
        <p:spPr>
          <a:xfrm>
            <a:off x="0" y="3040923"/>
            <a:ext cx="4128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Overview</a:t>
            </a:r>
            <a:endParaRPr lang="en-FI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CBAB712D-23BD-3448-F94E-18643D3F9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621" y="216965"/>
            <a:ext cx="12192000" cy="62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367066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7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EB0D88-A689-D856-F8D3-3AEE20506A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01695C9-1C36-FE0F-D859-DFD5659224BC}"/>
              </a:ext>
            </a:extLst>
          </p:cNvPr>
          <p:cNvSpPr/>
          <p:nvPr/>
        </p:nvSpPr>
        <p:spPr>
          <a:xfrm rot="5400000" flipH="1">
            <a:off x="-6359445" y="1370575"/>
            <a:ext cx="6894577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CFA4C8-40EA-2A61-A036-9B6509A8524C}"/>
              </a:ext>
            </a:extLst>
          </p:cNvPr>
          <p:cNvSpPr txBox="1"/>
          <p:nvPr/>
        </p:nvSpPr>
        <p:spPr>
          <a:xfrm>
            <a:off x="-4970582" y="3040923"/>
            <a:ext cx="4128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Overview</a:t>
            </a:r>
            <a:endParaRPr lang="en-FI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003F4B8F-4816-B7A3-A2D3-713242BC6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1" y="216965"/>
            <a:ext cx="12192000" cy="623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AF5B7BB-2425-DC4F-0E9C-39D7BE5D9658}"/>
              </a:ext>
            </a:extLst>
          </p:cNvPr>
          <p:cNvSpPr/>
          <p:nvPr/>
        </p:nvSpPr>
        <p:spPr>
          <a:xfrm rot="5400000" flipH="1">
            <a:off x="11494803" y="1377289"/>
            <a:ext cx="6894577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AF58E1-6B95-EDCA-300F-ACC6D4CCF72A}"/>
              </a:ext>
            </a:extLst>
          </p:cNvPr>
          <p:cNvSpPr txBox="1"/>
          <p:nvPr/>
        </p:nvSpPr>
        <p:spPr>
          <a:xfrm>
            <a:off x="12883666" y="3047637"/>
            <a:ext cx="4128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 err="1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INterfaces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878449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6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93C73E-E3E4-C8EB-EF17-0F97D9653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DAA2EB-FE26-CBE5-3636-D45D52D2EF7D}"/>
              </a:ext>
            </a:extLst>
          </p:cNvPr>
          <p:cNvSpPr/>
          <p:nvPr/>
        </p:nvSpPr>
        <p:spPr>
          <a:xfrm rot="5400000" flipH="1">
            <a:off x="-1359004" y="1359000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406AF2-C449-211C-8518-5FF270BD220A}"/>
              </a:ext>
            </a:extLst>
          </p:cNvPr>
          <p:cNvSpPr txBox="1"/>
          <p:nvPr/>
        </p:nvSpPr>
        <p:spPr>
          <a:xfrm>
            <a:off x="11575" y="2709083"/>
            <a:ext cx="412842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HW &amp; SW</a:t>
            </a:r>
          </a:p>
          <a:p>
            <a:pPr algn="ctr"/>
            <a:r>
              <a:rPr kumimoji="0" lang="en-US" sz="4400" b="1" i="1" u="none" strike="noStrike" kern="1200" cap="all" spc="0" normalizeH="0" baseline="0" noProof="0" dirty="0" err="1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INterfaces</a:t>
            </a:r>
            <a:endParaRPr lang="en-FI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1974385-C57A-510C-F054-B226C5AE05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571921"/>
              </p:ext>
            </p:extLst>
          </p:nvPr>
        </p:nvGraphicFramePr>
        <p:xfrm>
          <a:off x="4818888" y="1185959"/>
          <a:ext cx="6629399" cy="196596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01704">
                  <a:extLst>
                    <a:ext uri="{9D8B030D-6E8A-4147-A177-3AD203B41FA5}">
                      <a16:colId xmlns:a16="http://schemas.microsoft.com/office/drawing/2014/main" val="3208092595"/>
                    </a:ext>
                  </a:extLst>
                </a:gridCol>
                <a:gridCol w="1592257">
                  <a:extLst>
                    <a:ext uri="{9D8B030D-6E8A-4147-A177-3AD203B41FA5}">
                      <a16:colId xmlns:a16="http://schemas.microsoft.com/office/drawing/2014/main" val="2230902522"/>
                    </a:ext>
                  </a:extLst>
                </a:gridCol>
                <a:gridCol w="1522158">
                  <a:extLst>
                    <a:ext uri="{9D8B030D-6E8A-4147-A177-3AD203B41FA5}">
                      <a16:colId xmlns:a16="http://schemas.microsoft.com/office/drawing/2014/main" val="308180407"/>
                    </a:ext>
                  </a:extLst>
                </a:gridCol>
                <a:gridCol w="1141619">
                  <a:extLst>
                    <a:ext uri="{9D8B030D-6E8A-4147-A177-3AD203B41FA5}">
                      <a16:colId xmlns:a16="http://schemas.microsoft.com/office/drawing/2014/main" val="167535131"/>
                    </a:ext>
                  </a:extLst>
                </a:gridCol>
                <a:gridCol w="1171661">
                  <a:extLst>
                    <a:ext uri="{9D8B030D-6E8A-4147-A177-3AD203B41FA5}">
                      <a16:colId xmlns:a16="http://schemas.microsoft.com/office/drawing/2014/main" val="423356427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Component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Inputs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Outputs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Timing Constraints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Accuracy Metrics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72348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 err="1">
                          <a:solidFill>
                            <a:srgbClr val="FFFFFF"/>
                          </a:solidFill>
                          <a:effectLst/>
                        </a:rPr>
                        <a:t>LilyGo</a:t>
                      </a: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 Smartwatch (ESP32)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Button press, Accelerometer (BMA423), touch screen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BLE data to Arduino, Display updates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Max response delay: 200ms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Step count: ±2% accuracy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06945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Arduino Mega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BLE data from smartwatch, buttons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LCD updates, SRAM storage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Sync under 5 sec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N/A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77529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LCD Screen (16x2, I2C)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I2C data from Arduino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Displays session data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Max update delay: 50ms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Readability at 30cm distance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128153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EBDE0B3-ED03-BDCA-116E-5781476ED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570772"/>
              </p:ext>
            </p:extLst>
          </p:nvPr>
        </p:nvGraphicFramePr>
        <p:xfrm>
          <a:off x="4818888" y="3706081"/>
          <a:ext cx="6629399" cy="1745744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43640">
                  <a:extLst>
                    <a:ext uri="{9D8B030D-6E8A-4147-A177-3AD203B41FA5}">
                      <a16:colId xmlns:a16="http://schemas.microsoft.com/office/drawing/2014/main" val="3985805663"/>
                    </a:ext>
                  </a:extLst>
                </a:gridCol>
                <a:gridCol w="1323875">
                  <a:extLst>
                    <a:ext uri="{9D8B030D-6E8A-4147-A177-3AD203B41FA5}">
                      <a16:colId xmlns:a16="http://schemas.microsoft.com/office/drawing/2014/main" val="411222464"/>
                    </a:ext>
                  </a:extLst>
                </a:gridCol>
                <a:gridCol w="1614724">
                  <a:extLst>
                    <a:ext uri="{9D8B030D-6E8A-4147-A177-3AD203B41FA5}">
                      <a16:colId xmlns:a16="http://schemas.microsoft.com/office/drawing/2014/main" val="2291984278"/>
                    </a:ext>
                  </a:extLst>
                </a:gridCol>
                <a:gridCol w="1103228">
                  <a:extLst>
                    <a:ext uri="{9D8B030D-6E8A-4147-A177-3AD203B41FA5}">
                      <a16:colId xmlns:a16="http://schemas.microsoft.com/office/drawing/2014/main" val="1653912286"/>
                    </a:ext>
                  </a:extLst>
                </a:gridCol>
                <a:gridCol w="1343932">
                  <a:extLst>
                    <a:ext uri="{9D8B030D-6E8A-4147-A177-3AD203B41FA5}">
                      <a16:colId xmlns:a16="http://schemas.microsoft.com/office/drawing/2014/main" val="601727788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</a:rPr>
                        <a:t>Module 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</a:rPr>
                        <a:t>Inputs 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</a:rPr>
                        <a:t>Outputs 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</a:rPr>
                        <a:t>Data Format 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</a:rPr>
                        <a:t>Performance Constraints 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48885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</a:rPr>
                        <a:t>Watch Firmware (ESP32) 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Button press, Accelerometer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nb-NO" sz="1100" b="0">
                          <a:effectLst/>
                        </a:rPr>
                        <a:t>BLE sync data, UI display updates </a:t>
                      </a:r>
                      <a:endParaRPr lang="nb-NO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>
                          <a:effectLst/>
                        </a:rPr>
                        <a:t>JSON-like BLE payload </a:t>
                      </a:r>
                      <a:endParaRPr lang="en-US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>
                          <a:effectLst/>
                        </a:rPr>
                        <a:t>Max UI update delay: 200ms </a:t>
                      </a:r>
                      <a:endParaRPr lang="en-US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69485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</a:rPr>
                        <a:t>Arduino Firmware 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>
                          <a:effectLst/>
                        </a:rPr>
                        <a:t>BLE session data </a:t>
                      </a:r>
                      <a:endParaRPr lang="en-US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LCD output, SRAM storage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SRAM-stored stats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Sync within 5 sec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21999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</a:rPr>
                        <a:t>LCD Module </a:t>
                      </a:r>
                      <a:endParaRPr lang="en-US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>
                          <a:effectLst/>
                        </a:rPr>
                        <a:t>I2C data from Arduino </a:t>
                      </a:r>
                      <a:endParaRPr lang="en-US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Displayed text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16x2 character format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100" b="0" dirty="0">
                          <a:effectLst/>
                        </a:rPr>
                        <a:t>Response time &lt; 50ms </a:t>
                      </a:r>
                      <a:endParaRPr lang="en-US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181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8289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5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A0438F-DB88-AD0E-9F9E-F873AE1BC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0E7E01-BDF6-A0C7-97D8-3ECDC6F1D71B}"/>
              </a:ext>
            </a:extLst>
          </p:cNvPr>
          <p:cNvSpPr/>
          <p:nvPr/>
        </p:nvSpPr>
        <p:spPr>
          <a:xfrm rot="5400000" flipH="1">
            <a:off x="-1359004" y="1359000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4B8874-781B-04D7-B01A-AA3EC317F2B2}"/>
              </a:ext>
            </a:extLst>
          </p:cNvPr>
          <p:cNvSpPr txBox="1"/>
          <p:nvPr/>
        </p:nvSpPr>
        <p:spPr>
          <a:xfrm>
            <a:off x="11575" y="2709083"/>
            <a:ext cx="412842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44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User Interface</a:t>
            </a:r>
            <a:endParaRPr lang="en-FI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70F83B-AA3F-E5BF-6718-CB41A9665B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644696"/>
              </p:ext>
            </p:extLst>
          </p:nvPr>
        </p:nvGraphicFramePr>
        <p:xfrm>
          <a:off x="4818885" y="709389"/>
          <a:ext cx="6629398" cy="227076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43639">
                  <a:extLst>
                    <a:ext uri="{9D8B030D-6E8A-4147-A177-3AD203B41FA5}">
                      <a16:colId xmlns:a16="http://schemas.microsoft.com/office/drawing/2014/main" val="4170520969"/>
                    </a:ext>
                  </a:extLst>
                </a:gridCol>
                <a:gridCol w="1323874">
                  <a:extLst>
                    <a:ext uri="{9D8B030D-6E8A-4147-A177-3AD203B41FA5}">
                      <a16:colId xmlns:a16="http://schemas.microsoft.com/office/drawing/2014/main" val="2256636630"/>
                    </a:ext>
                  </a:extLst>
                </a:gridCol>
                <a:gridCol w="1614725">
                  <a:extLst>
                    <a:ext uri="{9D8B030D-6E8A-4147-A177-3AD203B41FA5}">
                      <a16:colId xmlns:a16="http://schemas.microsoft.com/office/drawing/2014/main" val="177311159"/>
                    </a:ext>
                  </a:extLst>
                </a:gridCol>
                <a:gridCol w="1103228">
                  <a:extLst>
                    <a:ext uri="{9D8B030D-6E8A-4147-A177-3AD203B41FA5}">
                      <a16:colId xmlns:a16="http://schemas.microsoft.com/office/drawing/2014/main" val="1582063045"/>
                    </a:ext>
                  </a:extLst>
                </a:gridCol>
                <a:gridCol w="1343932">
                  <a:extLst>
                    <a:ext uri="{9D8B030D-6E8A-4147-A177-3AD203B41FA5}">
                      <a16:colId xmlns:a16="http://schemas.microsoft.com/office/drawing/2014/main" val="2191944385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Component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2000" dirty="0">
                        <a:effectLst/>
                      </a:endParaRPr>
                    </a:p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Inputs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Outputs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Interaction Method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Performance Constraints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28741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 dirty="0" err="1">
                          <a:solidFill>
                            <a:srgbClr val="FFFFFF"/>
                          </a:solidFill>
                          <a:effectLst/>
                        </a:rPr>
                        <a:t>LiLyGo</a:t>
                      </a:r>
                      <a:r>
                        <a:rPr lang="en-US" sz="1200" b="1" dirty="0">
                          <a:solidFill>
                            <a:srgbClr val="FFFFFF"/>
                          </a:solidFill>
                          <a:effectLst/>
                        </a:rPr>
                        <a:t> Smartwatch UI </a:t>
                      </a:r>
                      <a:endParaRPr lang="en-US" sz="20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Button press, Touchscreen taps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400" b="0" dirty="0">
                          <a:effectLst/>
                        </a:rPr>
                        <a:t>1,54-inch</a:t>
                      </a:r>
                      <a:r>
                        <a:rPr lang="en-US" sz="1200" b="0" dirty="0">
                          <a:effectLst/>
                        </a:rPr>
                        <a:t> screen showing the GUI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Button &amp; touchscreen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Max UI update delay: 200ms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9901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Watch Accelerometer (BMA423)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User moving the watch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Step count data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Walking, jogging, running, </a:t>
                      </a:r>
                      <a:r>
                        <a:rPr lang="en-US" sz="1200" b="0" dirty="0" err="1">
                          <a:effectLst/>
                        </a:rPr>
                        <a:t>etc</a:t>
                      </a:r>
                      <a:r>
                        <a:rPr lang="en-US" sz="1200" b="0" dirty="0">
                          <a:effectLst/>
                        </a:rPr>
                        <a:t>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Step count accuracy ±2% 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14969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fontAlgn="t"/>
                      <a:endParaRPr lang="en-US" sz="2000">
                        <a:effectLst/>
                      </a:endParaRPr>
                    </a:p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effectLst/>
                        </a:rPr>
                        <a:t>Arduino UI </a:t>
                      </a:r>
                      <a:endParaRPr lang="en-US" sz="20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Power on, button press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>
                          <a:effectLst/>
                        </a:rPr>
                        <a:t>LCD screen displays session statistics </a:t>
                      </a:r>
                      <a:endParaRPr lang="en-US" sz="2000" b="0" i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Turning power on &amp; button press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365"/>
                        </a:lnSpc>
                        <a:spcAft>
                          <a:spcPts val="800"/>
                        </a:spcAft>
                      </a:pPr>
                      <a:r>
                        <a:rPr lang="en-US" sz="1200" b="0" dirty="0">
                          <a:effectLst/>
                        </a:rPr>
                        <a:t>Response time &lt; 50ms </a:t>
                      </a:r>
                      <a:endParaRPr lang="en-US" sz="2000" b="0" i="0" dirty="0">
                        <a:effectLst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907074"/>
                  </a:ext>
                </a:extLst>
              </a:tr>
            </a:tbl>
          </a:graphicData>
        </a:graphic>
      </p:graphicFrame>
      <p:pic>
        <p:nvPicPr>
          <p:cNvPr id="6" name="Picture 5" descr="A smart watch on a wood surface&#10;&#10;AI-generated content may be incorrect.">
            <a:extLst>
              <a:ext uri="{FF2B5EF4-FFF2-40B4-BE49-F238E27FC236}">
                <a16:creationId xmlns:a16="http://schemas.microsoft.com/office/drawing/2014/main" id="{609CF495-02ED-1866-51E4-0564CA0A4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5" t="23899" r="29483" b="28931"/>
          <a:stretch/>
        </p:blipFill>
        <p:spPr>
          <a:xfrm>
            <a:off x="4818885" y="3303916"/>
            <a:ext cx="2708694" cy="32349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watch on a transparent box&#10;&#10;AI-generated content may be incorrect.">
            <a:extLst>
              <a:ext uri="{FF2B5EF4-FFF2-40B4-BE49-F238E27FC236}">
                <a16:creationId xmlns:a16="http://schemas.microsoft.com/office/drawing/2014/main" id="{6ABC3837-ADE4-1683-710A-620571E559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86" r="10684" b="2893"/>
          <a:stretch/>
        </p:blipFill>
        <p:spPr>
          <a:xfrm>
            <a:off x="8563106" y="3299031"/>
            <a:ext cx="2885177" cy="3239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22222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4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B81BDA-2C4D-346F-4B4F-A2648E5EB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596A3-951D-9CBB-5A1F-415C1E942918}"/>
              </a:ext>
            </a:extLst>
          </p:cNvPr>
          <p:cNvSpPr/>
          <p:nvPr/>
        </p:nvSpPr>
        <p:spPr>
          <a:xfrm rot="5400000" flipH="1">
            <a:off x="6692997" y="1359002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08682B-AA20-0255-955C-77B698255401}"/>
              </a:ext>
            </a:extLst>
          </p:cNvPr>
          <p:cNvSpPr txBox="1"/>
          <p:nvPr/>
        </p:nvSpPr>
        <p:spPr>
          <a:xfrm>
            <a:off x="8063576" y="2555197"/>
            <a:ext cx="412842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Functional</a:t>
            </a:r>
          </a:p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Requirements</a:t>
            </a:r>
          </a:p>
          <a:p>
            <a:pPr algn="ctr"/>
            <a:r>
              <a:rPr lang="en-US" sz="3600" b="1" i="1" cap="all" dirty="0">
                <a:solidFill>
                  <a:srgbClr val="F0ECEC"/>
                </a:solidFill>
                <a:latin typeface="Walbaum Display Light"/>
              </a:rPr>
              <a:t>(watch)</a:t>
            </a:r>
            <a:endParaRPr lang="en-FI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ED73CD-B37B-919C-0B7B-AE9207C79469}"/>
              </a:ext>
            </a:extLst>
          </p:cNvPr>
          <p:cNvSpPr txBox="1"/>
          <p:nvPr/>
        </p:nvSpPr>
        <p:spPr>
          <a:xfrm>
            <a:off x="0" y="50800"/>
            <a:ext cx="8063576" cy="669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FR-1-01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: When turned off, after user presses the power button for 3 s (seconds), the watch shall turn on and start the initial program.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FR-1-02: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Watch shall show the program standby view after turning on and keep the view on the screen until other required function is initiated.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FR-1-03: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The standby view shall state the application name - “Hiking Assistant” and also present a touch-screen button for accessing the settings.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FR-1-04: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While in the standby view, pressing the watch power button for 1 s shall start the hiking session.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FR-1-05: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During an active hiking session, the watch shall count the steps taken by the user by listening to the interrupts from the BMA423 acceleration sensor.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FR-1-06: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During an active hiking session the watch shall calculate distance traveled by multiplying the stride length with the steps count.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FR-1-07: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Watch shall display steps count, distance, and time elapsed during an active hiking session. This session statistics shall be updated after each interrupt from the acceleration sensor.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FR-1-08: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During an active hiking session, the watch shall allow the user to stop the hiking session by pressing the power button for 1 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FR-1-09: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The watch shall save the hiking data to SRAM memory after the hike has been stopped.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FR-1-10: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After stopping the hiking session, the watch shall attempt to synchronize with the Arduino via BLE. If the synchronization is unsuccessful, the watch will attempt 3 more times with 10 second intervals. If unsuccessful after re-attempts, the watch shall notify the user with a text or icon on the screen.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FR-1-11: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Watch shall allow user configuration of stride length based on height in the settings.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FR-1-12: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Watch shall display information in a readable format, ensuring optimal visibility in both dark and bright conditions.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FR-1-13: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Watch shall allow the user to enable/disable automatic Bluetooth discovery for synchronization with Arduino.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FR-1-14: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Watch shall have an option for manually initiating the BLE synchronization.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FR-1-15: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When turned on, the watch shall turn off after user presses the power button for 3 seconds. </a:t>
            </a:r>
          </a:p>
        </p:txBody>
      </p:sp>
    </p:spTree>
    <p:extLst>
      <p:ext uri="{BB962C8B-B14F-4D97-AF65-F5344CB8AC3E}">
        <p14:creationId xmlns:p14="http://schemas.microsoft.com/office/powerpoint/2010/main" val="955271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D3CAC1">
            <a:alpha val="4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862E85-40E8-1616-C32F-E040F2DE59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D8B15C-8045-A9FA-8C76-B39E788D10FE}"/>
              </a:ext>
            </a:extLst>
          </p:cNvPr>
          <p:cNvSpPr/>
          <p:nvPr/>
        </p:nvSpPr>
        <p:spPr>
          <a:xfrm rot="5400000" flipH="1">
            <a:off x="6692997" y="1359002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9C6F03-FFB2-72F6-CB27-A55CCB8F23F6}"/>
              </a:ext>
            </a:extLst>
          </p:cNvPr>
          <p:cNvSpPr txBox="1"/>
          <p:nvPr/>
        </p:nvSpPr>
        <p:spPr>
          <a:xfrm>
            <a:off x="8063576" y="2555197"/>
            <a:ext cx="412842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Functional</a:t>
            </a:r>
          </a:p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Requirements</a:t>
            </a:r>
          </a:p>
          <a:p>
            <a:pPr algn="ctr"/>
            <a:r>
              <a:rPr lang="en-US" sz="3600" b="1" i="1" cap="all" dirty="0">
                <a:solidFill>
                  <a:srgbClr val="F0ECEC"/>
                </a:solidFill>
                <a:latin typeface="Walbaum Display Light"/>
              </a:rPr>
              <a:t>(Continued)</a:t>
            </a:r>
            <a:endParaRPr kumimoji="0" lang="en-US" sz="3600" b="1" i="1" u="none" strike="noStrike" kern="1200" cap="all" spc="0" normalizeH="0" baseline="0" noProof="0" dirty="0">
              <a:ln>
                <a:noFill/>
              </a:ln>
              <a:solidFill>
                <a:srgbClr val="F0ECEC"/>
              </a:solidFill>
              <a:effectLst/>
              <a:uLnTx/>
              <a:uFillTx/>
              <a:latin typeface="Walbaum Display Ligh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7E8EAE-9A38-9A0F-4725-87E1BA5BE226}"/>
              </a:ext>
            </a:extLst>
          </p:cNvPr>
          <p:cNvSpPr txBox="1"/>
          <p:nvPr/>
        </p:nvSpPr>
        <p:spPr>
          <a:xfrm>
            <a:off x="0" y="753908"/>
            <a:ext cx="8063576" cy="535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600" b="0" i="1" dirty="0">
                <a:solidFill>
                  <a:srgbClr val="4F81BD"/>
                </a:solidFill>
                <a:effectLst/>
              </a:rPr>
              <a:t>Watch-Arduino Sync Requirements (FR-2-XX)</a:t>
            </a:r>
            <a:endParaRPr lang="en-US" sz="1400" b="1" i="0" dirty="0">
              <a:solidFill>
                <a:srgbClr val="000000"/>
              </a:solidFill>
              <a:effectLst/>
            </a:endParaRP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FR-2-01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: Watch shall initiate synchronization with Arduino at the end of a hiking session or upon user request.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FR-2-02: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Watch shall transmit steps, distance, duration, and user information to Arduino via Bluetooth.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FR-2-03: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Arduino shall acknowledge data receipt and confirm synchronization status to the watch.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FR-2-04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: Watch shall notify the user whether synchronization was successful or failed.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FR-2-05: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Watch may attempt automatic synchronization when in range of the Arduino, if enabled.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FR-2-06: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Watch may establish a Wi-Fi connection with the Arduino if enabled from settings. </a:t>
            </a:r>
            <a:endParaRPr lang="en-US" sz="1400" dirty="0">
              <a:solidFill>
                <a:srgbClr val="000000"/>
              </a:solidFill>
            </a:endParaRP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endParaRPr lang="en-US" sz="1400" b="0" i="0" dirty="0">
              <a:solidFill>
                <a:srgbClr val="000000"/>
              </a:solidFill>
              <a:effectLst/>
            </a:endParaRP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600" b="0" i="1" dirty="0">
                <a:solidFill>
                  <a:srgbClr val="4F81BD"/>
                </a:solidFill>
                <a:effectLst/>
              </a:rPr>
              <a:t>Arduino Requirements (FR-3-XX) </a:t>
            </a:r>
            <a:endParaRPr lang="en-US" sz="1400" b="0" i="0" dirty="0">
              <a:solidFill>
                <a:srgbClr val="000000"/>
              </a:solidFill>
              <a:effectLst/>
            </a:endParaRP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FR-3-01: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Once turned on by attaching the power cable, the Arduino shall begin to poll the BLE sensor HM-10 for incoming transmissions.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FR-3-02: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Arduino shall parse the received hiking session data into separate variables and store them into SRAM.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FR-3-03: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 Arduino shall calculate estimated calories burned using the stored hiking variables.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FR-3-04: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Arduino shall adjust the calorie calculation formula if elevation data is available.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r>
              <a:rPr lang="en-US" sz="1400" b="1" i="0" dirty="0">
                <a:solidFill>
                  <a:srgbClr val="000000"/>
                </a:solidFill>
                <a:effectLst/>
              </a:rPr>
              <a:t>FR-3-05: 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Arduino shall display session statistics (steps, distance, duration, and calories) on the LED screen. All statistics may not be shown at the same time, and user shall have a way to scroll between different statistics. </a:t>
            </a:r>
          </a:p>
          <a:p>
            <a:pPr algn="l" rtl="0" fontAlgn="base">
              <a:lnSpc>
                <a:spcPts val="1457"/>
              </a:lnSpc>
              <a:spcAft>
                <a:spcPts val="1000"/>
              </a:spcAft>
            </a:pPr>
            <a:endParaRPr lang="en-US" sz="1300" b="0" i="0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5286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CAC1">
            <a:alpha val="30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C3824B-B3F3-F71A-0EE5-CA28DEC73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59B8235-53A1-0BC6-6F26-9A955F80560C}"/>
              </a:ext>
            </a:extLst>
          </p:cNvPr>
          <p:cNvSpPr/>
          <p:nvPr/>
        </p:nvSpPr>
        <p:spPr>
          <a:xfrm rot="5400000" flipH="1">
            <a:off x="6692997" y="1359002"/>
            <a:ext cx="6858003" cy="414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05EE79-ADE6-967E-3FEE-7CEF6CE3E3AB}"/>
              </a:ext>
            </a:extLst>
          </p:cNvPr>
          <p:cNvSpPr txBox="1"/>
          <p:nvPr/>
        </p:nvSpPr>
        <p:spPr>
          <a:xfrm>
            <a:off x="8063576" y="2832195"/>
            <a:ext cx="412842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Performance</a:t>
            </a:r>
          </a:p>
          <a:p>
            <a:pPr algn="ctr"/>
            <a:r>
              <a:rPr kumimoji="0" lang="en-US" sz="3600" b="1" i="1" u="none" strike="noStrike" kern="1200" cap="all" spc="0" normalizeH="0" baseline="0" noProof="0" dirty="0">
                <a:ln>
                  <a:noFill/>
                </a:ln>
                <a:solidFill>
                  <a:srgbClr val="F0ECEC"/>
                </a:solidFill>
                <a:effectLst/>
                <a:uLnTx/>
                <a:uFillTx/>
                <a:latin typeface="Walbaum Display Light"/>
                <a:ea typeface="+mn-ea"/>
                <a:cs typeface="+mn-cs"/>
              </a:rPr>
              <a:t>Requirements</a:t>
            </a:r>
            <a:endParaRPr lang="en-FI" sz="1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E76DFE6-A634-B95B-CD37-0760A1D7D7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466931"/>
              </p:ext>
            </p:extLst>
          </p:nvPr>
        </p:nvGraphicFramePr>
        <p:xfrm>
          <a:off x="1282504" y="2001328"/>
          <a:ext cx="5911926" cy="2855344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1243639">
                  <a:extLst>
                    <a:ext uri="{9D8B030D-6E8A-4147-A177-3AD203B41FA5}">
                      <a16:colId xmlns:a16="http://schemas.microsoft.com/office/drawing/2014/main" val="4170520969"/>
                    </a:ext>
                  </a:extLst>
                </a:gridCol>
                <a:gridCol w="4668287">
                  <a:extLst>
                    <a:ext uri="{9D8B030D-6E8A-4147-A177-3AD203B41FA5}">
                      <a16:colId xmlns:a16="http://schemas.microsoft.com/office/drawing/2014/main" val="2256636630"/>
                    </a:ext>
                  </a:extLst>
                </a:gridCol>
              </a:tblGrid>
              <a:tr h="286069">
                <a:tc>
                  <a:txBody>
                    <a:bodyPr/>
                    <a:lstStyle/>
                    <a:p>
                      <a:pPr marR="57150">
                        <a:lnSpc>
                          <a:spcPct val="107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dirty="0">
                          <a:effectLst/>
                        </a:rPr>
                        <a:t>Requirement</a:t>
                      </a:r>
                      <a:endParaRPr lang="en-FI" sz="12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dirty="0">
                          <a:effectLst/>
                        </a:rPr>
                        <a:t>Value</a:t>
                      </a:r>
                      <a:endParaRPr lang="en-FI" sz="12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287417"/>
                  </a:ext>
                </a:extLst>
              </a:tr>
              <a:tr h="570950"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>
                          <a:effectLst/>
                        </a:rPr>
                        <a:t>Step count accuracy</a:t>
                      </a:r>
                      <a:endParaRPr lang="en-FI" sz="12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±2%, comparable to commercial smartwatches.</a:t>
                      </a:r>
                      <a:endParaRPr lang="en-FI" sz="120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067011"/>
                  </a:ext>
                </a:extLst>
              </a:tr>
              <a:tr h="570950"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>
                          <a:effectLst/>
                        </a:rPr>
                        <a:t>UI performance</a:t>
                      </a:r>
                      <a:endParaRPr lang="en-FI" sz="12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Watch screen refresh rate at least 30 FPS.</a:t>
                      </a:r>
                      <a:br>
                        <a:rPr lang="en-US" sz="120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20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Maximum response time for user inputs (touch interactions) should be 200ms.</a:t>
                      </a:r>
                      <a:endParaRPr lang="en-FI" sz="1200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215502"/>
                  </a:ext>
                </a:extLst>
              </a:tr>
              <a:tr h="285475"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>
                          <a:effectLst/>
                        </a:rPr>
                        <a:t>Battery</a:t>
                      </a:r>
                      <a:endParaRPr lang="en-FI" sz="12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>
                          <a:effectLst/>
                        </a:rPr>
                        <a:t>At least 12 hours continuous use.</a:t>
                      </a:r>
                      <a:endParaRPr lang="en-FI" sz="12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99015"/>
                  </a:ext>
                </a:extLst>
              </a:tr>
              <a:tr h="570950"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>
                          <a:effectLst/>
                        </a:rPr>
                        <a:t>Data Synchronization</a:t>
                      </a:r>
                      <a:endParaRPr lang="en-FI" sz="12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dirty="0">
                          <a:effectLst/>
                        </a:rPr>
                        <a:t>BT synchronization between smartwatch and Arduino should be done in less than 5 seconds after initialization.</a:t>
                      </a:r>
                      <a:endParaRPr lang="en-FI" sz="12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149695"/>
                  </a:ext>
                </a:extLst>
              </a:tr>
              <a:tr h="570950"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dirty="0">
                          <a:effectLst/>
                        </a:rPr>
                        <a:t>Environmental conditions</a:t>
                      </a:r>
                      <a:endParaRPr lang="en-FI" sz="12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57150">
                        <a:spcBef>
                          <a:spcPts val="900"/>
                        </a:spcBef>
                        <a:spcAft>
                          <a:spcPts val="900"/>
                        </a:spcAft>
                      </a:pPr>
                      <a:r>
                        <a:rPr lang="en-US" sz="1200" dirty="0">
                          <a:effectLst/>
                        </a:rPr>
                        <a:t>Temperature range to function in Finnish nature, -20°C to + 40°C.</a:t>
                      </a:r>
                      <a:endParaRPr lang="en-FI" sz="12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1907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296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{FAC0D422-73D1-4967-91BC-1F8B70BD06C3}tf22797433_win32</Template>
  <TotalTime>1794</TotalTime>
  <Words>1372</Words>
  <Application>Microsoft Office PowerPoint</Application>
  <PresentationFormat>Widescreen</PresentationFormat>
  <Paragraphs>191</Paragraphs>
  <Slides>15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Aptos</vt:lpstr>
      <vt:lpstr>Arial</vt:lpstr>
      <vt:lpstr>Calibri</vt:lpstr>
      <vt:lpstr>Cambria</vt:lpstr>
      <vt:lpstr>Inter</vt:lpstr>
      <vt:lpstr>Univers Condensed Light</vt:lpstr>
      <vt:lpstr>Walbaum Display Light</vt:lpstr>
      <vt:lpstr>AngleLinesVTI</vt:lpstr>
      <vt:lpstr>ELEC-E8408  Hiking Tour Assistant  Group B: Markus Mattsson Vilma Väisänen Teemu RauHA </vt:lpstr>
      <vt:lpstr>ELEC-E8408  Hiking Tour Assistant  Group B: Markus Mattsson Vilma Väisänen Teemu RauHA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Mattsson Markus</dc:creator>
  <cp:lastModifiedBy>Mattsson Markus</cp:lastModifiedBy>
  <cp:revision>1</cp:revision>
  <dcterms:created xsi:type="dcterms:W3CDTF">2025-03-09T11:08:01Z</dcterms:created>
  <dcterms:modified xsi:type="dcterms:W3CDTF">2025-03-24T20:03:28Z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